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</p:sldMasterIdLst>
  <p:notesMasterIdLst>
    <p:notesMasterId r:id="rId16"/>
  </p:notesMasterIdLst>
  <p:sldIdLst>
    <p:sldId id="3825" r:id="rId5"/>
    <p:sldId id="3826" r:id="rId6"/>
    <p:sldId id="3827" r:id="rId7"/>
    <p:sldId id="3840" r:id="rId8"/>
    <p:sldId id="3841" r:id="rId9"/>
    <p:sldId id="3839" r:id="rId10"/>
    <p:sldId id="3835" r:id="rId11"/>
    <p:sldId id="3836" r:id="rId12"/>
    <p:sldId id="3792" r:id="rId13"/>
    <p:sldId id="3837" r:id="rId14"/>
    <p:sldId id="383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B81BE3-7D16-4DCF-A86A-FEA076E7EDB1}" v="126" dt="2022-05-05T16:33:33.6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82" y="77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óhanna María Vignir" userId="4fb3e72c-d904-4a32-9b14-ee6c0a14694e" providerId="ADAL" clId="{E2A29E72-2806-4F76-998A-69EED4D55A43}"/>
    <pc:docChg chg="custSel modSld">
      <pc:chgData name="Jóhanna María Vignir" userId="4fb3e72c-d904-4a32-9b14-ee6c0a14694e" providerId="ADAL" clId="{E2A29E72-2806-4F76-998A-69EED4D55A43}" dt="2022-03-22T16:10:57.106" v="104"/>
      <pc:docMkLst>
        <pc:docMk/>
      </pc:docMkLst>
      <pc:sldChg chg="modSp mod">
        <pc:chgData name="Jóhanna María Vignir" userId="4fb3e72c-d904-4a32-9b14-ee6c0a14694e" providerId="ADAL" clId="{E2A29E72-2806-4F76-998A-69EED4D55A43}" dt="2022-03-22T16:10:50.199" v="99"/>
        <pc:sldMkLst>
          <pc:docMk/>
          <pc:sldMk cId="3927950662" sldId="3792"/>
        </pc:sldMkLst>
        <pc:spChg chg="mod">
          <ac:chgData name="Jóhanna María Vignir" userId="4fb3e72c-d904-4a32-9b14-ee6c0a14694e" providerId="ADAL" clId="{E2A29E72-2806-4F76-998A-69EED4D55A43}" dt="2022-03-22T16:10:48.386" v="98" actId="20577"/>
          <ac:spMkLst>
            <pc:docMk/>
            <pc:sldMk cId="3927950662" sldId="3792"/>
            <ac:spMk id="12" creationId="{3CC90B11-F535-4D7C-84A3-2CF98B9D596A}"/>
          </ac:spMkLst>
        </pc:spChg>
        <pc:spChg chg="mod">
          <ac:chgData name="Jóhanna María Vignir" userId="4fb3e72c-d904-4a32-9b14-ee6c0a14694e" providerId="ADAL" clId="{E2A29E72-2806-4F76-998A-69EED4D55A43}" dt="2022-03-22T16:10:50.199" v="99"/>
          <ac:spMkLst>
            <pc:docMk/>
            <pc:sldMk cId="3927950662" sldId="3792"/>
            <ac:spMk id="13" creationId="{34CB8358-5219-419E-B50C-A279EA3E635F}"/>
          </ac:spMkLst>
        </pc:spChg>
      </pc:sldChg>
      <pc:sldChg chg="modSp mod">
        <pc:chgData name="Jóhanna María Vignir" userId="4fb3e72c-d904-4a32-9b14-ee6c0a14694e" providerId="ADAL" clId="{E2A29E72-2806-4F76-998A-69EED4D55A43}" dt="2022-03-22T16:10:32.533" v="84" actId="20577"/>
        <pc:sldMkLst>
          <pc:docMk/>
          <pc:sldMk cId="1813910725" sldId="3794"/>
        </pc:sldMkLst>
        <pc:spChg chg="mod">
          <ac:chgData name="Jóhanna María Vignir" userId="4fb3e72c-d904-4a32-9b14-ee6c0a14694e" providerId="ADAL" clId="{E2A29E72-2806-4F76-998A-69EED4D55A43}" dt="2022-03-22T16:09:21.060" v="46" actId="20577"/>
          <ac:spMkLst>
            <pc:docMk/>
            <pc:sldMk cId="1813910725" sldId="3794"/>
            <ac:spMk id="4" creationId="{A84DACD0-2773-4975-A2FE-3BD5764E1F61}"/>
          </ac:spMkLst>
        </pc:spChg>
        <pc:spChg chg="mod">
          <ac:chgData name="Jóhanna María Vignir" userId="4fb3e72c-d904-4a32-9b14-ee6c0a14694e" providerId="ADAL" clId="{E2A29E72-2806-4F76-998A-69EED4D55A43}" dt="2022-03-22T16:10:32.533" v="84" actId="20577"/>
          <ac:spMkLst>
            <pc:docMk/>
            <pc:sldMk cId="1813910725" sldId="3794"/>
            <ac:spMk id="18" creationId="{93F1F6E8-FB29-489E-9497-38321677D832}"/>
          </ac:spMkLst>
        </pc:spChg>
        <pc:spChg chg="mod">
          <ac:chgData name="Jóhanna María Vignir" userId="4fb3e72c-d904-4a32-9b14-ee6c0a14694e" providerId="ADAL" clId="{E2A29E72-2806-4F76-998A-69EED4D55A43}" dt="2022-03-22T16:10:30.127" v="80"/>
          <ac:spMkLst>
            <pc:docMk/>
            <pc:sldMk cId="1813910725" sldId="3794"/>
            <ac:spMk id="19" creationId="{A86EFF1E-AB9A-40FE-A0CF-794B56E5276A}"/>
          </ac:spMkLst>
        </pc:spChg>
      </pc:sldChg>
      <pc:sldChg chg="modSp mod">
        <pc:chgData name="Jóhanna María Vignir" userId="4fb3e72c-d904-4a32-9b14-ee6c0a14694e" providerId="ADAL" clId="{E2A29E72-2806-4F76-998A-69EED4D55A43}" dt="2022-03-22T16:09:41.997" v="72" actId="20577"/>
        <pc:sldMkLst>
          <pc:docMk/>
          <pc:sldMk cId="55160260" sldId="3826"/>
        </pc:sldMkLst>
        <pc:spChg chg="mod">
          <ac:chgData name="Jóhanna María Vignir" userId="4fb3e72c-d904-4a32-9b14-ee6c0a14694e" providerId="ADAL" clId="{E2A29E72-2806-4F76-998A-69EED4D55A43}" dt="2022-03-22T16:09:33.872" v="50" actId="20577"/>
          <ac:spMkLst>
            <pc:docMk/>
            <pc:sldMk cId="55160260" sldId="3826"/>
            <ac:spMk id="4" creationId="{78C8B647-084C-492D-A242-148BEA5B6823}"/>
          </ac:spMkLst>
        </pc:spChg>
        <pc:spChg chg="mod">
          <ac:chgData name="Jóhanna María Vignir" userId="4fb3e72c-d904-4a32-9b14-ee6c0a14694e" providerId="ADAL" clId="{E2A29E72-2806-4F76-998A-69EED4D55A43}" dt="2022-03-22T16:09:41.997" v="72" actId="20577"/>
          <ac:spMkLst>
            <pc:docMk/>
            <pc:sldMk cId="55160260" sldId="3826"/>
            <ac:spMk id="5" creationId="{A4A2B84E-2163-44C1-99D0-6F162AEA82E9}"/>
          </ac:spMkLst>
        </pc:spChg>
      </pc:sldChg>
      <pc:sldChg chg="modSp mod">
        <pc:chgData name="Jóhanna María Vignir" userId="4fb3e72c-d904-4a32-9b14-ee6c0a14694e" providerId="ADAL" clId="{E2A29E72-2806-4F76-998A-69EED4D55A43}" dt="2022-03-22T16:10:26.903" v="79"/>
        <pc:sldMkLst>
          <pc:docMk/>
          <pc:sldMk cId="1002193766" sldId="3827"/>
        </pc:sldMkLst>
        <pc:spChg chg="mod">
          <ac:chgData name="Jóhanna María Vignir" userId="4fb3e72c-d904-4a32-9b14-ee6c0a14694e" providerId="ADAL" clId="{E2A29E72-2806-4F76-998A-69EED4D55A43}" dt="2022-03-22T16:10:24.557" v="78" actId="20577"/>
          <ac:spMkLst>
            <pc:docMk/>
            <pc:sldMk cId="1002193766" sldId="3827"/>
            <ac:spMk id="14" creationId="{A01CAB10-68AF-4904-BD59-D332B297A10F}"/>
          </ac:spMkLst>
        </pc:spChg>
        <pc:spChg chg="mod">
          <ac:chgData name="Jóhanna María Vignir" userId="4fb3e72c-d904-4a32-9b14-ee6c0a14694e" providerId="ADAL" clId="{E2A29E72-2806-4F76-998A-69EED4D55A43}" dt="2022-03-22T16:10:26.903" v="79"/>
          <ac:spMkLst>
            <pc:docMk/>
            <pc:sldMk cId="1002193766" sldId="3827"/>
            <ac:spMk id="15" creationId="{96B342A5-1683-4650-BB07-B98D8B23C1FC}"/>
          </ac:spMkLst>
        </pc:spChg>
      </pc:sldChg>
      <pc:sldChg chg="modSp mod">
        <pc:chgData name="Jóhanna María Vignir" userId="4fb3e72c-d904-4a32-9b14-ee6c0a14694e" providerId="ADAL" clId="{E2A29E72-2806-4F76-998A-69EED4D55A43}" dt="2022-03-22T16:10:37.878" v="89" actId="20577"/>
        <pc:sldMkLst>
          <pc:docMk/>
          <pc:sldMk cId="1383272852" sldId="3835"/>
        </pc:sldMkLst>
        <pc:spChg chg="mod">
          <ac:chgData name="Jóhanna María Vignir" userId="4fb3e72c-d904-4a32-9b14-ee6c0a14694e" providerId="ADAL" clId="{E2A29E72-2806-4F76-998A-69EED4D55A43}" dt="2022-03-22T16:10:37.878" v="89" actId="20577"/>
          <ac:spMkLst>
            <pc:docMk/>
            <pc:sldMk cId="1383272852" sldId="3835"/>
            <ac:spMk id="12" creationId="{3CC90B11-F535-4D7C-84A3-2CF98B9D596A}"/>
          </ac:spMkLst>
        </pc:spChg>
        <pc:spChg chg="mod">
          <ac:chgData name="Jóhanna María Vignir" userId="4fb3e72c-d904-4a32-9b14-ee6c0a14694e" providerId="ADAL" clId="{E2A29E72-2806-4F76-998A-69EED4D55A43}" dt="2022-03-22T16:10:35.679" v="85"/>
          <ac:spMkLst>
            <pc:docMk/>
            <pc:sldMk cId="1383272852" sldId="3835"/>
            <ac:spMk id="13" creationId="{34CB8358-5219-419E-B50C-A279EA3E635F}"/>
          </ac:spMkLst>
        </pc:spChg>
      </pc:sldChg>
      <pc:sldChg chg="modSp mod">
        <pc:chgData name="Jóhanna María Vignir" userId="4fb3e72c-d904-4a32-9b14-ee6c0a14694e" providerId="ADAL" clId="{E2A29E72-2806-4F76-998A-69EED4D55A43}" dt="2022-03-22T16:10:44.824" v="94" actId="20577"/>
        <pc:sldMkLst>
          <pc:docMk/>
          <pc:sldMk cId="3550984770" sldId="3836"/>
        </pc:sldMkLst>
        <pc:spChg chg="mod">
          <ac:chgData name="Jóhanna María Vignir" userId="4fb3e72c-d904-4a32-9b14-ee6c0a14694e" providerId="ADAL" clId="{E2A29E72-2806-4F76-998A-69EED4D55A43}" dt="2022-03-22T16:10:44.824" v="94" actId="20577"/>
          <ac:spMkLst>
            <pc:docMk/>
            <pc:sldMk cId="3550984770" sldId="3836"/>
            <ac:spMk id="12" creationId="{3CC90B11-F535-4D7C-84A3-2CF98B9D596A}"/>
          </ac:spMkLst>
        </pc:spChg>
        <pc:spChg chg="mod">
          <ac:chgData name="Jóhanna María Vignir" userId="4fb3e72c-d904-4a32-9b14-ee6c0a14694e" providerId="ADAL" clId="{E2A29E72-2806-4F76-998A-69EED4D55A43}" dt="2022-03-22T16:10:42.657" v="90"/>
          <ac:spMkLst>
            <pc:docMk/>
            <pc:sldMk cId="3550984770" sldId="3836"/>
            <ac:spMk id="13" creationId="{34CB8358-5219-419E-B50C-A279EA3E635F}"/>
          </ac:spMkLst>
        </pc:spChg>
      </pc:sldChg>
      <pc:sldChg chg="modSp mod">
        <pc:chgData name="Jóhanna María Vignir" userId="4fb3e72c-d904-4a32-9b14-ee6c0a14694e" providerId="ADAL" clId="{E2A29E72-2806-4F76-998A-69EED4D55A43}" dt="2022-03-22T16:10:57.106" v="104"/>
        <pc:sldMkLst>
          <pc:docMk/>
          <pc:sldMk cId="2490170072" sldId="3837"/>
        </pc:sldMkLst>
        <pc:spChg chg="mod">
          <ac:chgData name="Jóhanna María Vignir" userId="4fb3e72c-d904-4a32-9b14-ee6c0a14694e" providerId="ADAL" clId="{E2A29E72-2806-4F76-998A-69EED4D55A43}" dt="2022-03-22T16:10:55.018" v="103" actId="20577"/>
          <ac:spMkLst>
            <pc:docMk/>
            <pc:sldMk cId="2490170072" sldId="3837"/>
            <ac:spMk id="12" creationId="{3CC90B11-F535-4D7C-84A3-2CF98B9D596A}"/>
          </ac:spMkLst>
        </pc:spChg>
        <pc:spChg chg="mod">
          <ac:chgData name="Jóhanna María Vignir" userId="4fb3e72c-d904-4a32-9b14-ee6c0a14694e" providerId="ADAL" clId="{E2A29E72-2806-4F76-998A-69EED4D55A43}" dt="2022-03-22T16:10:57.106" v="104"/>
          <ac:spMkLst>
            <pc:docMk/>
            <pc:sldMk cId="2490170072" sldId="3837"/>
            <ac:spMk id="13" creationId="{34CB8358-5219-419E-B50C-A279EA3E635F}"/>
          </ac:spMkLst>
        </pc:spChg>
      </pc:sldChg>
    </pc:docChg>
  </pc:docChgLst>
  <pc:docChgLst>
    <pc:chgData name="Jóhanna María Vignir" userId="4fb3e72c-d904-4a32-9b14-ee6c0a14694e" providerId="ADAL" clId="{85B81BE3-7D16-4DCF-A86A-FEA076E7EDB1}"/>
    <pc:docChg chg="undo custSel addSld delSld modSld">
      <pc:chgData name="Jóhanna María Vignir" userId="4fb3e72c-d904-4a32-9b14-ee6c0a14694e" providerId="ADAL" clId="{85B81BE3-7D16-4DCF-A86A-FEA076E7EDB1}" dt="2022-05-05T16:33:35.756" v="1710" actId="1076"/>
      <pc:docMkLst>
        <pc:docMk/>
      </pc:docMkLst>
      <pc:sldChg chg="addSp delSp modSp mod setBg">
        <pc:chgData name="Jóhanna María Vignir" userId="4fb3e72c-d904-4a32-9b14-ee6c0a14694e" providerId="ADAL" clId="{85B81BE3-7D16-4DCF-A86A-FEA076E7EDB1}" dt="2022-04-28T12:07:19.048" v="238" actId="1076"/>
        <pc:sldMkLst>
          <pc:docMk/>
          <pc:sldMk cId="3927950662" sldId="3792"/>
        </pc:sldMkLst>
        <pc:spChg chg="mod">
          <ac:chgData name="Jóhanna María Vignir" userId="4fb3e72c-d904-4a32-9b14-ee6c0a14694e" providerId="ADAL" clId="{85B81BE3-7D16-4DCF-A86A-FEA076E7EDB1}" dt="2022-04-28T12:02:27.653" v="96" actId="26606"/>
          <ac:spMkLst>
            <pc:docMk/>
            <pc:sldMk cId="3927950662" sldId="3792"/>
            <ac:spMk id="9" creationId="{78260B10-25FE-445D-A9FD-06B618F1B961}"/>
          </ac:spMkLst>
        </pc:spChg>
        <pc:spChg chg="mod">
          <ac:chgData name="Jóhanna María Vignir" userId="4fb3e72c-d904-4a32-9b14-ee6c0a14694e" providerId="ADAL" clId="{85B81BE3-7D16-4DCF-A86A-FEA076E7EDB1}" dt="2022-04-28T12:02:27.653" v="96" actId="26606"/>
          <ac:spMkLst>
            <pc:docMk/>
            <pc:sldMk cId="3927950662" sldId="3792"/>
            <ac:spMk id="12" creationId="{3CC90B11-F535-4D7C-84A3-2CF98B9D596A}"/>
          </ac:spMkLst>
        </pc:spChg>
        <pc:spChg chg="mod">
          <ac:chgData name="Jóhanna María Vignir" userId="4fb3e72c-d904-4a32-9b14-ee6c0a14694e" providerId="ADAL" clId="{85B81BE3-7D16-4DCF-A86A-FEA076E7EDB1}" dt="2022-04-28T12:02:27.653" v="96" actId="26606"/>
          <ac:spMkLst>
            <pc:docMk/>
            <pc:sldMk cId="3927950662" sldId="3792"/>
            <ac:spMk id="13" creationId="{34CB8358-5219-419E-B50C-A279EA3E635F}"/>
          </ac:spMkLst>
        </pc:spChg>
        <pc:spChg chg="mod">
          <ac:chgData name="Jóhanna María Vignir" userId="4fb3e72c-d904-4a32-9b14-ee6c0a14694e" providerId="ADAL" clId="{85B81BE3-7D16-4DCF-A86A-FEA076E7EDB1}" dt="2022-04-28T12:02:27.653" v="96" actId="26606"/>
          <ac:spMkLst>
            <pc:docMk/>
            <pc:sldMk cId="3927950662" sldId="3792"/>
            <ac:spMk id="14" creationId="{8A5B9DFF-1E65-43C9-B2DE-90CD91DFAE1A}"/>
          </ac:spMkLst>
        </pc:spChg>
        <pc:spChg chg="add del">
          <ac:chgData name="Jóhanna María Vignir" userId="4fb3e72c-d904-4a32-9b14-ee6c0a14694e" providerId="ADAL" clId="{85B81BE3-7D16-4DCF-A86A-FEA076E7EDB1}" dt="2022-04-28T12:02:27.637" v="95" actId="26606"/>
          <ac:spMkLst>
            <pc:docMk/>
            <pc:sldMk cId="3927950662" sldId="3792"/>
            <ac:spMk id="19" creationId="{8A7BA06D-B3FF-4E91-8639-B4569AE3AA23}"/>
          </ac:spMkLst>
        </pc:spChg>
        <pc:spChg chg="add del">
          <ac:chgData name="Jóhanna María Vignir" userId="4fb3e72c-d904-4a32-9b14-ee6c0a14694e" providerId="ADAL" clId="{85B81BE3-7D16-4DCF-A86A-FEA076E7EDB1}" dt="2022-04-28T12:02:27.637" v="95" actId="26606"/>
          <ac:spMkLst>
            <pc:docMk/>
            <pc:sldMk cId="3927950662" sldId="3792"/>
            <ac:spMk id="21" creationId="{2B30C86D-5A07-48BC-9C9D-6F9A2DB1E9E1}"/>
          </ac:spMkLst>
        </pc:spChg>
        <pc:spChg chg="add del">
          <ac:chgData name="Jóhanna María Vignir" userId="4fb3e72c-d904-4a32-9b14-ee6c0a14694e" providerId="ADAL" clId="{85B81BE3-7D16-4DCF-A86A-FEA076E7EDB1}" dt="2022-04-28T12:02:27.637" v="95" actId="26606"/>
          <ac:spMkLst>
            <pc:docMk/>
            <pc:sldMk cId="3927950662" sldId="3792"/>
            <ac:spMk id="23" creationId="{3301E07F-4F79-4B58-8698-EF24DC1ECDBF}"/>
          </ac:spMkLst>
        </pc:spChg>
        <pc:spChg chg="add del">
          <ac:chgData name="Jóhanna María Vignir" userId="4fb3e72c-d904-4a32-9b14-ee6c0a14694e" providerId="ADAL" clId="{85B81BE3-7D16-4DCF-A86A-FEA076E7EDB1}" dt="2022-04-28T12:02:27.637" v="95" actId="26606"/>
          <ac:spMkLst>
            <pc:docMk/>
            <pc:sldMk cId="3927950662" sldId="3792"/>
            <ac:spMk id="25" creationId="{E58B2195-5055-402F-A3E7-53FF0E4980C3}"/>
          </ac:spMkLst>
        </pc:spChg>
        <pc:spChg chg="add del">
          <ac:chgData name="Jóhanna María Vignir" userId="4fb3e72c-d904-4a32-9b14-ee6c0a14694e" providerId="ADAL" clId="{85B81BE3-7D16-4DCF-A86A-FEA076E7EDB1}" dt="2022-04-28T12:02:27.637" v="95" actId="26606"/>
          <ac:spMkLst>
            <pc:docMk/>
            <pc:sldMk cId="3927950662" sldId="3792"/>
            <ac:spMk id="27" creationId="{9EE6F773-742A-491A-9A00-A2A150DF500A}"/>
          </ac:spMkLst>
        </pc:spChg>
        <pc:spChg chg="add">
          <ac:chgData name="Jóhanna María Vignir" userId="4fb3e72c-d904-4a32-9b14-ee6c0a14694e" providerId="ADAL" clId="{85B81BE3-7D16-4DCF-A86A-FEA076E7EDB1}" dt="2022-04-28T12:02:27.653" v="96" actId="26606"/>
          <ac:spMkLst>
            <pc:docMk/>
            <pc:sldMk cId="3927950662" sldId="3792"/>
            <ac:spMk id="29" creationId="{9DBC8166-481C-4473-95F5-9A5B9073B7F1}"/>
          </ac:spMkLst>
        </pc:spChg>
        <pc:spChg chg="add">
          <ac:chgData name="Jóhanna María Vignir" userId="4fb3e72c-d904-4a32-9b14-ee6c0a14694e" providerId="ADAL" clId="{85B81BE3-7D16-4DCF-A86A-FEA076E7EDB1}" dt="2022-04-28T12:02:27.653" v="96" actId="26606"/>
          <ac:spMkLst>
            <pc:docMk/>
            <pc:sldMk cId="3927950662" sldId="3792"/>
            <ac:spMk id="30" creationId="{A5A5CE6E-90AF-4D43-A014-1F9EC83EB93D}"/>
          </ac:spMkLst>
        </pc:spChg>
        <pc:graphicFrameChg chg="add mod ord modGraphic">
          <ac:chgData name="Jóhanna María Vignir" userId="4fb3e72c-d904-4a32-9b14-ee6c0a14694e" providerId="ADAL" clId="{85B81BE3-7D16-4DCF-A86A-FEA076E7EDB1}" dt="2022-04-28T12:07:19.048" v="238" actId="1076"/>
          <ac:graphicFrameMkLst>
            <pc:docMk/>
            <pc:sldMk cId="3927950662" sldId="3792"/>
            <ac:graphicFrameMk id="6" creationId="{FE03FD29-2ABD-4741-B4AC-4F72BFB14A56}"/>
          </ac:graphicFrameMkLst>
        </pc:graphicFrameChg>
      </pc:sldChg>
      <pc:sldChg chg="modSp del mod">
        <pc:chgData name="Jóhanna María Vignir" userId="4fb3e72c-d904-4a32-9b14-ee6c0a14694e" providerId="ADAL" clId="{85B81BE3-7D16-4DCF-A86A-FEA076E7EDB1}" dt="2022-05-05T16:31:48.718" v="1664" actId="2696"/>
        <pc:sldMkLst>
          <pc:docMk/>
          <pc:sldMk cId="1813910725" sldId="3794"/>
        </pc:sldMkLst>
        <pc:spChg chg="mod">
          <ac:chgData name="Jóhanna María Vignir" userId="4fb3e72c-d904-4a32-9b14-ee6c0a14694e" providerId="ADAL" clId="{85B81BE3-7D16-4DCF-A86A-FEA076E7EDB1}" dt="2022-04-28T12:00:46.853" v="47" actId="20577"/>
          <ac:spMkLst>
            <pc:docMk/>
            <pc:sldMk cId="1813910725" sldId="3794"/>
            <ac:spMk id="6" creationId="{3905CD03-9B40-4AA4-B6AB-5B38436AB901}"/>
          </ac:spMkLst>
        </pc:spChg>
        <pc:picChg chg="mod">
          <ac:chgData name="Jóhanna María Vignir" userId="4fb3e72c-d904-4a32-9b14-ee6c0a14694e" providerId="ADAL" clId="{85B81BE3-7D16-4DCF-A86A-FEA076E7EDB1}" dt="2022-05-04T17:41:13.484" v="1660" actId="1076"/>
          <ac:picMkLst>
            <pc:docMk/>
            <pc:sldMk cId="1813910725" sldId="3794"/>
            <ac:picMk id="7" creationId="{384B93B9-9427-4063-D727-9587AED8AB23}"/>
          </ac:picMkLst>
        </pc:picChg>
      </pc:sldChg>
      <pc:sldChg chg="modSp mod">
        <pc:chgData name="Jóhanna María Vignir" userId="4fb3e72c-d904-4a32-9b14-ee6c0a14694e" providerId="ADAL" clId="{85B81BE3-7D16-4DCF-A86A-FEA076E7EDB1}" dt="2022-04-28T12:08:56.918" v="250" actId="20577"/>
        <pc:sldMkLst>
          <pc:docMk/>
          <pc:sldMk cId="800962904" sldId="3825"/>
        </pc:sldMkLst>
        <pc:spChg chg="mod">
          <ac:chgData name="Jóhanna María Vignir" userId="4fb3e72c-d904-4a32-9b14-ee6c0a14694e" providerId="ADAL" clId="{85B81BE3-7D16-4DCF-A86A-FEA076E7EDB1}" dt="2022-04-28T12:08:56.918" v="250" actId="20577"/>
          <ac:spMkLst>
            <pc:docMk/>
            <pc:sldMk cId="800962904" sldId="3825"/>
            <ac:spMk id="3" creationId="{72CC4EC4-809C-4FD2-AA20-009F08590DA6}"/>
          </ac:spMkLst>
        </pc:spChg>
      </pc:sldChg>
      <pc:sldChg chg="delSp modSp mod delAnim">
        <pc:chgData name="Jóhanna María Vignir" userId="4fb3e72c-d904-4a32-9b14-ee6c0a14694e" providerId="ADAL" clId="{85B81BE3-7D16-4DCF-A86A-FEA076E7EDB1}" dt="2022-05-04T15:53:01.794" v="510" actId="1076"/>
        <pc:sldMkLst>
          <pc:docMk/>
          <pc:sldMk cId="55160260" sldId="3826"/>
        </pc:sldMkLst>
        <pc:spChg chg="mod">
          <ac:chgData name="Jóhanna María Vignir" userId="4fb3e72c-d904-4a32-9b14-ee6c0a14694e" providerId="ADAL" clId="{85B81BE3-7D16-4DCF-A86A-FEA076E7EDB1}" dt="2022-05-04T15:17:28.691" v="508" actId="20577"/>
          <ac:spMkLst>
            <pc:docMk/>
            <pc:sldMk cId="55160260" sldId="3826"/>
            <ac:spMk id="3" creationId="{869C3FD2-AF88-4EF1-AFB7-5D31BD5AA0BF}"/>
          </ac:spMkLst>
        </pc:spChg>
        <pc:picChg chg="del mod">
          <ac:chgData name="Jóhanna María Vignir" userId="4fb3e72c-d904-4a32-9b14-ee6c0a14694e" providerId="ADAL" clId="{85B81BE3-7D16-4DCF-A86A-FEA076E7EDB1}" dt="2022-05-04T15:16:19.322" v="364" actId="478"/>
          <ac:picMkLst>
            <pc:docMk/>
            <pc:sldMk cId="55160260" sldId="3826"/>
            <ac:picMk id="7" creationId="{DE95B1A4-40B0-F125-BD4A-E4BF89A34E38}"/>
          </ac:picMkLst>
        </pc:picChg>
        <pc:picChg chg="mod">
          <ac:chgData name="Jóhanna María Vignir" userId="4fb3e72c-d904-4a32-9b14-ee6c0a14694e" providerId="ADAL" clId="{85B81BE3-7D16-4DCF-A86A-FEA076E7EDB1}" dt="2022-05-04T15:53:01.794" v="510" actId="1076"/>
          <ac:picMkLst>
            <pc:docMk/>
            <pc:sldMk cId="55160260" sldId="3826"/>
            <ac:picMk id="8" creationId="{D78DCB59-92A1-923B-8EFF-C1D24E49E251}"/>
          </ac:picMkLst>
        </pc:picChg>
      </pc:sldChg>
      <pc:sldChg chg="addSp delSp modSp mod">
        <pc:chgData name="Jóhanna María Vignir" userId="4fb3e72c-d904-4a32-9b14-ee6c0a14694e" providerId="ADAL" clId="{85B81BE3-7D16-4DCF-A86A-FEA076E7EDB1}" dt="2022-05-04T17:37:30.955" v="1597" actId="1076"/>
        <pc:sldMkLst>
          <pc:docMk/>
          <pc:sldMk cId="1002193766" sldId="3827"/>
        </pc:sldMkLst>
        <pc:spChg chg="add del mod">
          <ac:chgData name="Jóhanna María Vignir" userId="4fb3e72c-d904-4a32-9b14-ee6c0a14694e" providerId="ADAL" clId="{85B81BE3-7D16-4DCF-A86A-FEA076E7EDB1}" dt="2022-05-04T16:05:34.775" v="1490" actId="478"/>
          <ac:spMkLst>
            <pc:docMk/>
            <pc:sldMk cId="1002193766" sldId="3827"/>
            <ac:spMk id="3" creationId="{6B61226B-66D2-0861-E6C3-DE95F91D57B9}"/>
          </ac:spMkLst>
        </pc:spChg>
        <pc:spChg chg="del mod">
          <ac:chgData name="Jóhanna María Vignir" userId="4fb3e72c-d904-4a32-9b14-ee6c0a14694e" providerId="ADAL" clId="{85B81BE3-7D16-4DCF-A86A-FEA076E7EDB1}" dt="2022-05-04T16:06:44.758" v="1501" actId="26606"/>
          <ac:spMkLst>
            <pc:docMk/>
            <pc:sldMk cId="1002193766" sldId="3827"/>
            <ac:spMk id="5" creationId="{B67B1E24-2840-4BB0-AE5A-2320A01CB80F}"/>
          </ac:spMkLst>
        </pc:spChg>
        <pc:graphicFrameChg chg="add mod">
          <ac:chgData name="Jóhanna María Vignir" userId="4fb3e72c-d904-4a32-9b14-ee6c0a14694e" providerId="ADAL" clId="{85B81BE3-7D16-4DCF-A86A-FEA076E7EDB1}" dt="2022-05-04T17:33:58.715" v="1595" actId="20577"/>
          <ac:graphicFrameMkLst>
            <pc:docMk/>
            <pc:sldMk cId="1002193766" sldId="3827"/>
            <ac:graphicFrameMk id="18" creationId="{C8D6C5B8-2176-3AE0-A484-F614AAC6944C}"/>
          </ac:graphicFrameMkLst>
        </pc:graphicFrameChg>
        <pc:picChg chg="mod">
          <ac:chgData name="Jóhanna María Vignir" userId="4fb3e72c-d904-4a32-9b14-ee6c0a14694e" providerId="ADAL" clId="{85B81BE3-7D16-4DCF-A86A-FEA076E7EDB1}" dt="2022-05-04T17:36:01.026" v="1596" actId="1076"/>
          <ac:picMkLst>
            <pc:docMk/>
            <pc:sldMk cId="1002193766" sldId="3827"/>
            <ac:picMk id="4" creationId="{82BA3FC7-CAA6-D7D1-24E1-F83132BC87B7}"/>
          </ac:picMkLst>
        </pc:picChg>
        <pc:picChg chg="mod">
          <ac:chgData name="Jóhanna María Vignir" userId="4fb3e72c-d904-4a32-9b14-ee6c0a14694e" providerId="ADAL" clId="{85B81BE3-7D16-4DCF-A86A-FEA076E7EDB1}" dt="2022-05-04T17:37:30.955" v="1597" actId="1076"/>
          <ac:picMkLst>
            <pc:docMk/>
            <pc:sldMk cId="1002193766" sldId="3827"/>
            <ac:picMk id="6" creationId="{108AF03C-5AB3-ED19-3128-D35D2C3A1DCB}"/>
          </ac:picMkLst>
        </pc:picChg>
        <pc:picChg chg="mod">
          <ac:chgData name="Jóhanna María Vignir" userId="4fb3e72c-d904-4a32-9b14-ee6c0a14694e" providerId="ADAL" clId="{85B81BE3-7D16-4DCF-A86A-FEA076E7EDB1}" dt="2022-05-04T17:18:34.609" v="1507" actId="1076"/>
          <ac:picMkLst>
            <pc:docMk/>
            <pc:sldMk cId="1002193766" sldId="3827"/>
            <ac:picMk id="11" creationId="{759DD474-D676-41A6-A2FB-30B2078418A8}"/>
          </ac:picMkLst>
        </pc:picChg>
        <pc:picChg chg="del mod">
          <ac:chgData name="Jóhanna María Vignir" userId="4fb3e72c-d904-4a32-9b14-ee6c0a14694e" providerId="ADAL" clId="{85B81BE3-7D16-4DCF-A86A-FEA076E7EDB1}" dt="2022-05-04T16:05:32.847" v="1488" actId="478"/>
          <ac:picMkLst>
            <pc:docMk/>
            <pc:sldMk cId="1002193766" sldId="3827"/>
            <ac:picMk id="13" creationId="{D624A4F8-65E3-4A17-A439-FE80714CDE5A}"/>
          </ac:picMkLst>
        </pc:picChg>
      </pc:sldChg>
      <pc:sldChg chg="addSp modSp mod setBg">
        <pc:chgData name="Jóhanna María Vignir" userId="4fb3e72c-d904-4a32-9b14-ee6c0a14694e" providerId="ADAL" clId="{85B81BE3-7D16-4DCF-A86A-FEA076E7EDB1}" dt="2022-04-28T12:04:00.028" v="153" actId="20577"/>
        <pc:sldMkLst>
          <pc:docMk/>
          <pc:sldMk cId="1383272852" sldId="3835"/>
        </pc:sldMkLst>
        <pc:spChg chg="mod">
          <ac:chgData name="Jóhanna María Vignir" userId="4fb3e72c-d904-4a32-9b14-ee6c0a14694e" providerId="ADAL" clId="{85B81BE3-7D16-4DCF-A86A-FEA076E7EDB1}" dt="2022-04-28T12:01:18.004" v="69" actId="26606"/>
          <ac:spMkLst>
            <pc:docMk/>
            <pc:sldMk cId="1383272852" sldId="3835"/>
            <ac:spMk id="9" creationId="{78260B10-25FE-445D-A9FD-06B618F1B961}"/>
          </ac:spMkLst>
        </pc:spChg>
        <pc:spChg chg="mod">
          <ac:chgData name="Jóhanna María Vignir" userId="4fb3e72c-d904-4a32-9b14-ee6c0a14694e" providerId="ADAL" clId="{85B81BE3-7D16-4DCF-A86A-FEA076E7EDB1}" dt="2022-04-28T12:01:18.004" v="69" actId="26606"/>
          <ac:spMkLst>
            <pc:docMk/>
            <pc:sldMk cId="1383272852" sldId="3835"/>
            <ac:spMk id="12" creationId="{3CC90B11-F535-4D7C-84A3-2CF98B9D596A}"/>
          </ac:spMkLst>
        </pc:spChg>
        <pc:spChg chg="mod">
          <ac:chgData name="Jóhanna María Vignir" userId="4fb3e72c-d904-4a32-9b14-ee6c0a14694e" providerId="ADAL" clId="{85B81BE3-7D16-4DCF-A86A-FEA076E7EDB1}" dt="2022-04-28T12:01:18.004" v="69" actId="26606"/>
          <ac:spMkLst>
            <pc:docMk/>
            <pc:sldMk cId="1383272852" sldId="3835"/>
            <ac:spMk id="13" creationId="{34CB8358-5219-419E-B50C-A279EA3E635F}"/>
          </ac:spMkLst>
        </pc:spChg>
        <pc:spChg chg="mod">
          <ac:chgData name="Jóhanna María Vignir" userId="4fb3e72c-d904-4a32-9b14-ee6c0a14694e" providerId="ADAL" clId="{85B81BE3-7D16-4DCF-A86A-FEA076E7EDB1}" dt="2022-04-28T12:01:18.004" v="69" actId="26606"/>
          <ac:spMkLst>
            <pc:docMk/>
            <pc:sldMk cId="1383272852" sldId="3835"/>
            <ac:spMk id="14" creationId="{8A5B9DFF-1E65-43C9-B2DE-90CD91DFAE1A}"/>
          </ac:spMkLst>
        </pc:spChg>
        <pc:spChg chg="add">
          <ac:chgData name="Jóhanna María Vignir" userId="4fb3e72c-d904-4a32-9b14-ee6c0a14694e" providerId="ADAL" clId="{85B81BE3-7D16-4DCF-A86A-FEA076E7EDB1}" dt="2022-04-28T12:01:18.004" v="69" actId="26606"/>
          <ac:spMkLst>
            <pc:docMk/>
            <pc:sldMk cId="1383272852" sldId="3835"/>
            <ac:spMk id="19" creationId="{9DBC8166-481C-4473-95F5-9A5B9073B7F1}"/>
          </ac:spMkLst>
        </pc:spChg>
        <pc:spChg chg="add">
          <ac:chgData name="Jóhanna María Vignir" userId="4fb3e72c-d904-4a32-9b14-ee6c0a14694e" providerId="ADAL" clId="{85B81BE3-7D16-4DCF-A86A-FEA076E7EDB1}" dt="2022-04-28T12:01:18.004" v="69" actId="26606"/>
          <ac:spMkLst>
            <pc:docMk/>
            <pc:sldMk cId="1383272852" sldId="3835"/>
            <ac:spMk id="21" creationId="{A5A5CE6E-90AF-4D43-A014-1F9EC83EB93D}"/>
          </ac:spMkLst>
        </pc:spChg>
        <pc:graphicFrameChg chg="mod ord modGraphic">
          <ac:chgData name="Jóhanna María Vignir" userId="4fb3e72c-d904-4a32-9b14-ee6c0a14694e" providerId="ADAL" clId="{85B81BE3-7D16-4DCF-A86A-FEA076E7EDB1}" dt="2022-04-28T12:04:00.028" v="153" actId="20577"/>
          <ac:graphicFrameMkLst>
            <pc:docMk/>
            <pc:sldMk cId="1383272852" sldId="3835"/>
            <ac:graphicFrameMk id="6" creationId="{FE03FD29-2ABD-4741-B4AC-4F72BFB14A56}"/>
          </ac:graphicFrameMkLst>
        </pc:graphicFrameChg>
      </pc:sldChg>
      <pc:sldChg chg="addSp modSp mod setBg">
        <pc:chgData name="Jóhanna María Vignir" userId="4fb3e72c-d904-4a32-9b14-ee6c0a14694e" providerId="ADAL" clId="{85B81BE3-7D16-4DCF-A86A-FEA076E7EDB1}" dt="2022-04-28T12:05:01.767" v="193" actId="20577"/>
        <pc:sldMkLst>
          <pc:docMk/>
          <pc:sldMk cId="3550984770" sldId="3836"/>
        </pc:sldMkLst>
        <pc:spChg chg="mod">
          <ac:chgData name="Jóhanna María Vignir" userId="4fb3e72c-d904-4a32-9b14-ee6c0a14694e" providerId="ADAL" clId="{85B81BE3-7D16-4DCF-A86A-FEA076E7EDB1}" dt="2022-04-28T12:01:44.267" v="73" actId="26606"/>
          <ac:spMkLst>
            <pc:docMk/>
            <pc:sldMk cId="3550984770" sldId="3836"/>
            <ac:spMk id="9" creationId="{78260B10-25FE-445D-A9FD-06B618F1B961}"/>
          </ac:spMkLst>
        </pc:spChg>
        <pc:spChg chg="mod">
          <ac:chgData name="Jóhanna María Vignir" userId="4fb3e72c-d904-4a32-9b14-ee6c0a14694e" providerId="ADAL" clId="{85B81BE3-7D16-4DCF-A86A-FEA076E7EDB1}" dt="2022-04-28T12:01:44.267" v="73" actId="26606"/>
          <ac:spMkLst>
            <pc:docMk/>
            <pc:sldMk cId="3550984770" sldId="3836"/>
            <ac:spMk id="12" creationId="{3CC90B11-F535-4D7C-84A3-2CF98B9D596A}"/>
          </ac:spMkLst>
        </pc:spChg>
        <pc:spChg chg="mod">
          <ac:chgData name="Jóhanna María Vignir" userId="4fb3e72c-d904-4a32-9b14-ee6c0a14694e" providerId="ADAL" clId="{85B81BE3-7D16-4DCF-A86A-FEA076E7EDB1}" dt="2022-04-28T12:01:44.267" v="73" actId="26606"/>
          <ac:spMkLst>
            <pc:docMk/>
            <pc:sldMk cId="3550984770" sldId="3836"/>
            <ac:spMk id="13" creationId="{34CB8358-5219-419E-B50C-A279EA3E635F}"/>
          </ac:spMkLst>
        </pc:spChg>
        <pc:spChg chg="mod">
          <ac:chgData name="Jóhanna María Vignir" userId="4fb3e72c-d904-4a32-9b14-ee6c0a14694e" providerId="ADAL" clId="{85B81BE3-7D16-4DCF-A86A-FEA076E7EDB1}" dt="2022-04-28T12:01:44.267" v="73" actId="26606"/>
          <ac:spMkLst>
            <pc:docMk/>
            <pc:sldMk cId="3550984770" sldId="3836"/>
            <ac:spMk id="14" creationId="{8A5B9DFF-1E65-43C9-B2DE-90CD91DFAE1A}"/>
          </ac:spMkLst>
        </pc:spChg>
        <pc:spChg chg="add">
          <ac:chgData name="Jóhanna María Vignir" userId="4fb3e72c-d904-4a32-9b14-ee6c0a14694e" providerId="ADAL" clId="{85B81BE3-7D16-4DCF-A86A-FEA076E7EDB1}" dt="2022-04-28T12:01:44.267" v="73" actId="26606"/>
          <ac:spMkLst>
            <pc:docMk/>
            <pc:sldMk cId="3550984770" sldId="3836"/>
            <ac:spMk id="19" creationId="{545D489D-16E1-484D-867B-144368D74B83}"/>
          </ac:spMkLst>
        </pc:spChg>
        <pc:spChg chg="add">
          <ac:chgData name="Jóhanna María Vignir" userId="4fb3e72c-d904-4a32-9b14-ee6c0a14694e" providerId="ADAL" clId="{85B81BE3-7D16-4DCF-A86A-FEA076E7EDB1}" dt="2022-04-28T12:01:44.267" v="73" actId="26606"/>
          <ac:spMkLst>
            <pc:docMk/>
            <pc:sldMk cId="3550984770" sldId="3836"/>
            <ac:spMk id="21" creationId="{49A496F5-B01E-4BF8-9D1E-C4E53B6F9652}"/>
          </ac:spMkLst>
        </pc:spChg>
        <pc:spChg chg="add">
          <ac:chgData name="Jóhanna María Vignir" userId="4fb3e72c-d904-4a32-9b14-ee6c0a14694e" providerId="ADAL" clId="{85B81BE3-7D16-4DCF-A86A-FEA076E7EDB1}" dt="2022-04-28T12:01:44.267" v="73" actId="26606"/>
          <ac:spMkLst>
            <pc:docMk/>
            <pc:sldMk cId="3550984770" sldId="3836"/>
            <ac:spMk id="23" creationId="{6E895C8D-1379-40B8-8B1B-B6F5AEAF0A6C}"/>
          </ac:spMkLst>
        </pc:spChg>
        <pc:graphicFrameChg chg="mod ord modGraphic">
          <ac:chgData name="Jóhanna María Vignir" userId="4fb3e72c-d904-4a32-9b14-ee6c0a14694e" providerId="ADAL" clId="{85B81BE3-7D16-4DCF-A86A-FEA076E7EDB1}" dt="2022-04-28T12:05:01.767" v="193" actId="20577"/>
          <ac:graphicFrameMkLst>
            <pc:docMk/>
            <pc:sldMk cId="3550984770" sldId="3836"/>
            <ac:graphicFrameMk id="6" creationId="{FE03FD29-2ABD-4741-B4AC-4F72BFB14A56}"/>
          </ac:graphicFrameMkLst>
        </pc:graphicFrameChg>
      </pc:sldChg>
      <pc:sldChg chg="addSp modSp mod setBg">
        <pc:chgData name="Jóhanna María Vignir" userId="4fb3e72c-d904-4a32-9b14-ee6c0a14694e" providerId="ADAL" clId="{85B81BE3-7D16-4DCF-A86A-FEA076E7EDB1}" dt="2022-05-04T17:43:19.906" v="1662" actId="1076"/>
        <pc:sldMkLst>
          <pc:docMk/>
          <pc:sldMk cId="2490170072" sldId="3837"/>
        </pc:sldMkLst>
        <pc:spChg chg="mod ord">
          <ac:chgData name="Jóhanna María Vignir" userId="4fb3e72c-d904-4a32-9b14-ee6c0a14694e" providerId="ADAL" clId="{85B81BE3-7D16-4DCF-A86A-FEA076E7EDB1}" dt="2022-04-28T12:02:55.863" v="107" actId="26606"/>
          <ac:spMkLst>
            <pc:docMk/>
            <pc:sldMk cId="2490170072" sldId="3837"/>
            <ac:spMk id="7" creationId="{2D93A674-7340-4F60-AA51-7D39BFDE17DB}"/>
          </ac:spMkLst>
        </pc:spChg>
        <pc:spChg chg="mod">
          <ac:chgData name="Jóhanna María Vignir" userId="4fb3e72c-d904-4a32-9b14-ee6c0a14694e" providerId="ADAL" clId="{85B81BE3-7D16-4DCF-A86A-FEA076E7EDB1}" dt="2022-04-28T12:02:55.863" v="107" actId="26606"/>
          <ac:spMkLst>
            <pc:docMk/>
            <pc:sldMk cId="2490170072" sldId="3837"/>
            <ac:spMk id="9" creationId="{78260B10-25FE-445D-A9FD-06B618F1B961}"/>
          </ac:spMkLst>
        </pc:spChg>
        <pc:spChg chg="mod">
          <ac:chgData name="Jóhanna María Vignir" userId="4fb3e72c-d904-4a32-9b14-ee6c0a14694e" providerId="ADAL" clId="{85B81BE3-7D16-4DCF-A86A-FEA076E7EDB1}" dt="2022-04-28T12:02:55.863" v="107" actId="26606"/>
          <ac:spMkLst>
            <pc:docMk/>
            <pc:sldMk cId="2490170072" sldId="3837"/>
            <ac:spMk id="12" creationId="{3CC90B11-F535-4D7C-84A3-2CF98B9D596A}"/>
          </ac:spMkLst>
        </pc:spChg>
        <pc:spChg chg="mod">
          <ac:chgData name="Jóhanna María Vignir" userId="4fb3e72c-d904-4a32-9b14-ee6c0a14694e" providerId="ADAL" clId="{85B81BE3-7D16-4DCF-A86A-FEA076E7EDB1}" dt="2022-04-28T12:02:55.863" v="107" actId="26606"/>
          <ac:spMkLst>
            <pc:docMk/>
            <pc:sldMk cId="2490170072" sldId="3837"/>
            <ac:spMk id="13" creationId="{34CB8358-5219-419E-B50C-A279EA3E635F}"/>
          </ac:spMkLst>
        </pc:spChg>
        <pc:spChg chg="mod">
          <ac:chgData name="Jóhanna María Vignir" userId="4fb3e72c-d904-4a32-9b14-ee6c0a14694e" providerId="ADAL" clId="{85B81BE3-7D16-4DCF-A86A-FEA076E7EDB1}" dt="2022-04-28T12:02:55.863" v="107" actId="26606"/>
          <ac:spMkLst>
            <pc:docMk/>
            <pc:sldMk cId="2490170072" sldId="3837"/>
            <ac:spMk id="14" creationId="{8A5B9DFF-1E65-43C9-B2DE-90CD91DFAE1A}"/>
          </ac:spMkLst>
        </pc:spChg>
        <pc:spChg chg="add">
          <ac:chgData name="Jóhanna María Vignir" userId="4fb3e72c-d904-4a32-9b14-ee6c0a14694e" providerId="ADAL" clId="{85B81BE3-7D16-4DCF-A86A-FEA076E7EDB1}" dt="2022-04-28T12:02:55.863" v="107" actId="26606"/>
          <ac:spMkLst>
            <pc:docMk/>
            <pc:sldMk cId="2490170072" sldId="3837"/>
            <ac:spMk id="19" creationId="{4AC6B390-BC59-4F1D-A0EE-D71A92F0A0B2}"/>
          </ac:spMkLst>
        </pc:spChg>
        <pc:spChg chg="add">
          <ac:chgData name="Jóhanna María Vignir" userId="4fb3e72c-d904-4a32-9b14-ee6c0a14694e" providerId="ADAL" clId="{85B81BE3-7D16-4DCF-A86A-FEA076E7EDB1}" dt="2022-04-28T12:02:55.863" v="107" actId="26606"/>
          <ac:spMkLst>
            <pc:docMk/>
            <pc:sldMk cId="2490170072" sldId="3837"/>
            <ac:spMk id="21" creationId="{B6C60D79-16F1-4C4B-B7E3-7634E7069CDE}"/>
          </ac:spMkLst>
        </pc:spChg>
        <pc:spChg chg="add">
          <ac:chgData name="Jóhanna María Vignir" userId="4fb3e72c-d904-4a32-9b14-ee6c0a14694e" providerId="ADAL" clId="{85B81BE3-7D16-4DCF-A86A-FEA076E7EDB1}" dt="2022-04-28T12:02:55.863" v="107" actId="26606"/>
          <ac:spMkLst>
            <pc:docMk/>
            <pc:sldMk cId="2490170072" sldId="3837"/>
            <ac:spMk id="23" creationId="{426B127E-6498-4C77-9C9D-4553A5113B80}"/>
          </ac:spMkLst>
        </pc:spChg>
        <pc:graphicFrameChg chg="add mod ord">
          <ac:chgData name="Jóhanna María Vignir" userId="4fb3e72c-d904-4a32-9b14-ee6c0a14694e" providerId="ADAL" clId="{85B81BE3-7D16-4DCF-A86A-FEA076E7EDB1}" dt="2022-04-28T12:02:55.863" v="107" actId="26606"/>
          <ac:graphicFrameMkLst>
            <pc:docMk/>
            <pc:sldMk cId="2490170072" sldId="3837"/>
            <ac:graphicFrameMk id="6" creationId="{FE03FD29-2ABD-4741-B4AC-4F72BFB14A56}"/>
          </ac:graphicFrameMkLst>
        </pc:graphicFrameChg>
        <pc:picChg chg="mod">
          <ac:chgData name="Jóhanna María Vignir" userId="4fb3e72c-d904-4a32-9b14-ee6c0a14694e" providerId="ADAL" clId="{85B81BE3-7D16-4DCF-A86A-FEA076E7EDB1}" dt="2022-05-04T17:43:19.906" v="1662" actId="1076"/>
          <ac:picMkLst>
            <pc:docMk/>
            <pc:sldMk cId="2490170072" sldId="3837"/>
            <ac:picMk id="2" creationId="{4288D0D8-F9B3-5E9D-9E11-69D81C857F5A}"/>
          </ac:picMkLst>
        </pc:picChg>
      </pc:sldChg>
      <pc:sldChg chg="modSp mod">
        <pc:chgData name="Jóhanna María Vignir" userId="4fb3e72c-d904-4a32-9b14-ee6c0a14694e" providerId="ADAL" clId="{85B81BE3-7D16-4DCF-A86A-FEA076E7EDB1}" dt="2022-05-04T17:43:59.524" v="1663" actId="1076"/>
        <pc:sldMkLst>
          <pc:docMk/>
          <pc:sldMk cId="3921424163" sldId="3838"/>
        </pc:sldMkLst>
        <pc:spChg chg="mod">
          <ac:chgData name="Jóhanna María Vignir" userId="4fb3e72c-d904-4a32-9b14-ee6c0a14694e" providerId="ADAL" clId="{85B81BE3-7D16-4DCF-A86A-FEA076E7EDB1}" dt="2022-04-28T12:03:35.260" v="140" actId="20577"/>
          <ac:spMkLst>
            <pc:docMk/>
            <pc:sldMk cId="3921424163" sldId="3838"/>
            <ac:spMk id="2" creationId="{32816456-3537-48BD-9503-A8F928EB95D3}"/>
          </ac:spMkLst>
        </pc:spChg>
        <pc:picChg chg="mod">
          <ac:chgData name="Jóhanna María Vignir" userId="4fb3e72c-d904-4a32-9b14-ee6c0a14694e" providerId="ADAL" clId="{85B81BE3-7D16-4DCF-A86A-FEA076E7EDB1}" dt="2022-05-04T17:43:59.524" v="1663" actId="1076"/>
          <ac:picMkLst>
            <pc:docMk/>
            <pc:sldMk cId="3921424163" sldId="3838"/>
            <ac:picMk id="3" creationId="{C2538EEC-E2BC-C5B1-8F93-76942332906F}"/>
          </ac:picMkLst>
        </pc:picChg>
      </pc:sldChg>
      <pc:sldChg chg="addSp delSp modSp new mod setBg modClrScheme chgLayout">
        <pc:chgData name="Jóhanna María Vignir" userId="4fb3e72c-d904-4a32-9b14-ee6c0a14694e" providerId="ADAL" clId="{85B81BE3-7D16-4DCF-A86A-FEA076E7EDB1}" dt="2022-05-04T17:42:09.362" v="1661" actId="1076"/>
        <pc:sldMkLst>
          <pc:docMk/>
          <pc:sldMk cId="3137904927" sldId="3839"/>
        </pc:sldMkLst>
        <pc:spChg chg="del mod ord">
          <ac:chgData name="Jóhanna María Vignir" userId="4fb3e72c-d904-4a32-9b14-ee6c0a14694e" providerId="ADAL" clId="{85B81BE3-7D16-4DCF-A86A-FEA076E7EDB1}" dt="2022-04-28T12:01:03.299" v="49" actId="700"/>
          <ac:spMkLst>
            <pc:docMk/>
            <pc:sldMk cId="3137904927" sldId="3839"/>
            <ac:spMk id="2" creationId="{840C6FDE-0CAA-AAF9-702D-1BD244B46DA4}"/>
          </ac:spMkLst>
        </pc:spChg>
        <pc:spChg chg="del mod ord">
          <ac:chgData name="Jóhanna María Vignir" userId="4fb3e72c-d904-4a32-9b14-ee6c0a14694e" providerId="ADAL" clId="{85B81BE3-7D16-4DCF-A86A-FEA076E7EDB1}" dt="2022-04-28T12:01:03.299" v="49" actId="700"/>
          <ac:spMkLst>
            <pc:docMk/>
            <pc:sldMk cId="3137904927" sldId="3839"/>
            <ac:spMk id="3" creationId="{2BF414B5-20E3-57DF-7BB6-B21BF72F7A87}"/>
          </ac:spMkLst>
        </pc:spChg>
        <pc:spChg chg="del">
          <ac:chgData name="Jóhanna María Vignir" userId="4fb3e72c-d904-4a32-9b14-ee6c0a14694e" providerId="ADAL" clId="{85B81BE3-7D16-4DCF-A86A-FEA076E7EDB1}" dt="2022-04-28T12:01:03.299" v="49" actId="700"/>
          <ac:spMkLst>
            <pc:docMk/>
            <pc:sldMk cId="3137904927" sldId="3839"/>
            <ac:spMk id="4" creationId="{FD946225-4DCB-A794-F806-356BEB10778B}"/>
          </ac:spMkLst>
        </pc:spChg>
        <pc:spChg chg="del">
          <ac:chgData name="Jóhanna María Vignir" userId="4fb3e72c-d904-4a32-9b14-ee6c0a14694e" providerId="ADAL" clId="{85B81BE3-7D16-4DCF-A86A-FEA076E7EDB1}" dt="2022-04-28T12:01:03.299" v="49" actId="700"/>
          <ac:spMkLst>
            <pc:docMk/>
            <pc:sldMk cId="3137904927" sldId="3839"/>
            <ac:spMk id="5" creationId="{BF3F378F-E4DA-E347-15E3-26D926B305AA}"/>
          </ac:spMkLst>
        </pc:spChg>
        <pc:spChg chg="del">
          <ac:chgData name="Jóhanna María Vignir" userId="4fb3e72c-d904-4a32-9b14-ee6c0a14694e" providerId="ADAL" clId="{85B81BE3-7D16-4DCF-A86A-FEA076E7EDB1}" dt="2022-04-28T12:01:03.299" v="49" actId="700"/>
          <ac:spMkLst>
            <pc:docMk/>
            <pc:sldMk cId="3137904927" sldId="3839"/>
            <ac:spMk id="6" creationId="{7E6FEFC4-EE1B-ADE2-D794-0D72ED74E101}"/>
          </ac:spMkLst>
        </pc:spChg>
        <pc:spChg chg="mod ord">
          <ac:chgData name="Jóhanna María Vignir" userId="4fb3e72c-d904-4a32-9b14-ee6c0a14694e" providerId="ADAL" clId="{85B81BE3-7D16-4DCF-A86A-FEA076E7EDB1}" dt="2022-04-28T12:01:10.770" v="67" actId="26606"/>
          <ac:spMkLst>
            <pc:docMk/>
            <pc:sldMk cId="3137904927" sldId="3839"/>
            <ac:spMk id="7" creationId="{D56A6DC9-A515-492A-199F-CAD5CFFA5207}"/>
          </ac:spMkLst>
        </pc:spChg>
        <pc:spChg chg="mod ord">
          <ac:chgData name="Jóhanna María Vignir" userId="4fb3e72c-d904-4a32-9b14-ee6c0a14694e" providerId="ADAL" clId="{85B81BE3-7D16-4DCF-A86A-FEA076E7EDB1}" dt="2022-04-28T12:01:10.770" v="67" actId="26606"/>
          <ac:spMkLst>
            <pc:docMk/>
            <pc:sldMk cId="3137904927" sldId="3839"/>
            <ac:spMk id="8" creationId="{8F8646F9-286B-FE20-C74A-A589B475D0F6}"/>
          </ac:spMkLst>
        </pc:spChg>
        <pc:spChg chg="mod ord">
          <ac:chgData name="Jóhanna María Vignir" userId="4fb3e72c-d904-4a32-9b14-ee6c0a14694e" providerId="ADAL" clId="{85B81BE3-7D16-4DCF-A86A-FEA076E7EDB1}" dt="2022-04-28T12:01:10.770" v="67" actId="26606"/>
          <ac:spMkLst>
            <pc:docMk/>
            <pc:sldMk cId="3137904927" sldId="3839"/>
            <ac:spMk id="9" creationId="{1EE8CC36-647F-4495-0A91-BDDE99C37176}"/>
          </ac:spMkLst>
        </pc:spChg>
        <pc:spChg chg="add mod ord">
          <ac:chgData name="Jóhanna María Vignir" userId="4fb3e72c-d904-4a32-9b14-ee6c0a14694e" providerId="ADAL" clId="{85B81BE3-7D16-4DCF-A86A-FEA076E7EDB1}" dt="2022-04-28T12:01:10.770" v="67" actId="26606"/>
          <ac:spMkLst>
            <pc:docMk/>
            <pc:sldMk cId="3137904927" sldId="3839"/>
            <ac:spMk id="10" creationId="{DFDE2D7A-DB43-E611-6731-1C423E4B0347}"/>
          </ac:spMkLst>
        </pc:spChg>
        <pc:spChg chg="add del mod ord">
          <ac:chgData name="Jóhanna María Vignir" userId="4fb3e72c-d904-4a32-9b14-ee6c0a14694e" providerId="ADAL" clId="{85B81BE3-7D16-4DCF-A86A-FEA076E7EDB1}" dt="2022-04-28T12:01:13.307" v="68" actId="478"/>
          <ac:spMkLst>
            <pc:docMk/>
            <pc:sldMk cId="3137904927" sldId="3839"/>
            <ac:spMk id="11" creationId="{53071835-2D75-B3A6-3399-183DBCC11721}"/>
          </ac:spMkLst>
        </pc:spChg>
        <pc:spChg chg="add">
          <ac:chgData name="Jóhanna María Vignir" userId="4fb3e72c-d904-4a32-9b14-ee6c0a14694e" providerId="ADAL" clId="{85B81BE3-7D16-4DCF-A86A-FEA076E7EDB1}" dt="2022-04-28T12:01:10.770" v="67" actId="26606"/>
          <ac:spMkLst>
            <pc:docMk/>
            <pc:sldMk cId="3137904927" sldId="3839"/>
            <ac:spMk id="16" creationId="{5AB83C82-30AD-4DF2-A9AD-CE1547FDEDEA}"/>
          </ac:spMkLst>
        </pc:spChg>
        <pc:spChg chg="add">
          <ac:chgData name="Jóhanna María Vignir" userId="4fb3e72c-d904-4a32-9b14-ee6c0a14694e" providerId="ADAL" clId="{85B81BE3-7D16-4DCF-A86A-FEA076E7EDB1}" dt="2022-04-28T12:01:10.770" v="67" actId="26606"/>
          <ac:spMkLst>
            <pc:docMk/>
            <pc:sldMk cId="3137904927" sldId="3839"/>
            <ac:spMk id="18" creationId="{B36D2DE0-0628-4A9A-A59D-7BA8B5EB3022}"/>
          </ac:spMkLst>
        </pc:spChg>
        <pc:spChg chg="add">
          <ac:chgData name="Jóhanna María Vignir" userId="4fb3e72c-d904-4a32-9b14-ee6c0a14694e" providerId="ADAL" clId="{85B81BE3-7D16-4DCF-A86A-FEA076E7EDB1}" dt="2022-04-28T12:01:10.770" v="67" actId="26606"/>
          <ac:spMkLst>
            <pc:docMk/>
            <pc:sldMk cId="3137904927" sldId="3839"/>
            <ac:spMk id="20" creationId="{48E405C9-94BE-41DA-928C-DEC9A8550E9F}"/>
          </ac:spMkLst>
        </pc:spChg>
        <pc:spChg chg="add">
          <ac:chgData name="Jóhanna María Vignir" userId="4fb3e72c-d904-4a32-9b14-ee6c0a14694e" providerId="ADAL" clId="{85B81BE3-7D16-4DCF-A86A-FEA076E7EDB1}" dt="2022-04-28T12:01:10.770" v="67" actId="26606"/>
          <ac:spMkLst>
            <pc:docMk/>
            <pc:sldMk cId="3137904927" sldId="3839"/>
            <ac:spMk id="22" creationId="{D2091A72-D5BB-42AC-8FD3-F7747D90861E}"/>
          </ac:spMkLst>
        </pc:spChg>
        <pc:spChg chg="add">
          <ac:chgData name="Jóhanna María Vignir" userId="4fb3e72c-d904-4a32-9b14-ee6c0a14694e" providerId="ADAL" clId="{85B81BE3-7D16-4DCF-A86A-FEA076E7EDB1}" dt="2022-04-28T12:01:10.770" v="67" actId="26606"/>
          <ac:spMkLst>
            <pc:docMk/>
            <pc:sldMk cId="3137904927" sldId="3839"/>
            <ac:spMk id="24" creationId="{6ED12BFC-A737-46AF-8411-481112D54B0C}"/>
          </ac:spMkLst>
        </pc:spChg>
        <pc:picChg chg="mod">
          <ac:chgData name="Jóhanna María Vignir" userId="4fb3e72c-d904-4a32-9b14-ee6c0a14694e" providerId="ADAL" clId="{85B81BE3-7D16-4DCF-A86A-FEA076E7EDB1}" dt="2022-05-04T17:42:09.362" v="1661" actId="1076"/>
          <ac:picMkLst>
            <pc:docMk/>
            <pc:sldMk cId="3137904927" sldId="3839"/>
            <ac:picMk id="2" creationId="{2DC44E83-9F72-0846-C89B-E896DABC20E9}"/>
          </ac:picMkLst>
        </pc:picChg>
      </pc:sldChg>
      <pc:sldChg chg="addSp delSp modSp new mod setBg delAnim">
        <pc:chgData name="Jóhanna María Vignir" userId="4fb3e72c-d904-4a32-9b14-ee6c0a14694e" providerId="ADAL" clId="{85B81BE3-7D16-4DCF-A86A-FEA076E7EDB1}" dt="2022-05-04T17:39:53.065" v="1658" actId="1076"/>
        <pc:sldMkLst>
          <pc:docMk/>
          <pc:sldMk cId="4241395774" sldId="3840"/>
        </pc:sldMkLst>
        <pc:spChg chg="mod">
          <ac:chgData name="Jóhanna María Vignir" userId="4fb3e72c-d904-4a32-9b14-ee6c0a14694e" providerId="ADAL" clId="{85B81BE3-7D16-4DCF-A86A-FEA076E7EDB1}" dt="2022-05-04T16:03:47.299" v="1431" actId="26606"/>
          <ac:spMkLst>
            <pc:docMk/>
            <pc:sldMk cId="4241395774" sldId="3840"/>
            <ac:spMk id="2" creationId="{769EC7B1-143F-72FC-7E0D-2DC41E45DB03}"/>
          </ac:spMkLst>
        </pc:spChg>
        <pc:spChg chg="mod">
          <ac:chgData name="Jóhanna María Vignir" userId="4fb3e72c-d904-4a32-9b14-ee6c0a14694e" providerId="ADAL" clId="{85B81BE3-7D16-4DCF-A86A-FEA076E7EDB1}" dt="2022-05-04T17:39:07.071" v="1656" actId="20577"/>
          <ac:spMkLst>
            <pc:docMk/>
            <pc:sldMk cId="4241395774" sldId="3840"/>
            <ac:spMk id="3" creationId="{23E412B0-3484-7C2F-51EA-573DA184D2E0}"/>
          </ac:spMkLst>
        </pc:spChg>
        <pc:spChg chg="mod">
          <ac:chgData name="Jóhanna María Vignir" userId="4fb3e72c-d904-4a32-9b14-ee6c0a14694e" providerId="ADAL" clId="{85B81BE3-7D16-4DCF-A86A-FEA076E7EDB1}" dt="2022-05-04T16:03:47.299" v="1431" actId="26606"/>
          <ac:spMkLst>
            <pc:docMk/>
            <pc:sldMk cId="4241395774" sldId="3840"/>
            <ac:spMk id="4" creationId="{7396F7A3-FDA2-5147-3A9D-4EC029EDE417}"/>
          </ac:spMkLst>
        </pc:spChg>
        <pc:spChg chg="mod">
          <ac:chgData name="Jóhanna María Vignir" userId="4fb3e72c-d904-4a32-9b14-ee6c0a14694e" providerId="ADAL" clId="{85B81BE3-7D16-4DCF-A86A-FEA076E7EDB1}" dt="2022-05-04T16:03:47.299" v="1431" actId="26606"/>
          <ac:spMkLst>
            <pc:docMk/>
            <pc:sldMk cId="4241395774" sldId="3840"/>
            <ac:spMk id="5" creationId="{EDB31F96-FA75-810B-68D5-E683206C0EA6}"/>
          </ac:spMkLst>
        </pc:spChg>
        <pc:spChg chg="mod">
          <ac:chgData name="Jóhanna María Vignir" userId="4fb3e72c-d904-4a32-9b14-ee6c0a14694e" providerId="ADAL" clId="{85B81BE3-7D16-4DCF-A86A-FEA076E7EDB1}" dt="2022-05-04T16:03:47.299" v="1431" actId="26606"/>
          <ac:spMkLst>
            <pc:docMk/>
            <pc:sldMk cId="4241395774" sldId="3840"/>
            <ac:spMk id="6" creationId="{418D1809-67B9-51A8-7AC5-F8E9DE6A6C00}"/>
          </ac:spMkLst>
        </pc:spChg>
        <pc:spChg chg="add">
          <ac:chgData name="Jóhanna María Vignir" userId="4fb3e72c-d904-4a32-9b14-ee6c0a14694e" providerId="ADAL" clId="{85B81BE3-7D16-4DCF-A86A-FEA076E7EDB1}" dt="2022-05-04T16:03:47.299" v="1431" actId="26606"/>
          <ac:spMkLst>
            <pc:docMk/>
            <pc:sldMk cId="4241395774" sldId="3840"/>
            <ac:spMk id="13" creationId="{2EB492CD-616E-47F8-933B-5E2D952A0593}"/>
          </ac:spMkLst>
        </pc:spChg>
        <pc:spChg chg="add">
          <ac:chgData name="Jóhanna María Vignir" userId="4fb3e72c-d904-4a32-9b14-ee6c0a14694e" providerId="ADAL" clId="{85B81BE3-7D16-4DCF-A86A-FEA076E7EDB1}" dt="2022-05-04T16:03:47.299" v="1431" actId="26606"/>
          <ac:spMkLst>
            <pc:docMk/>
            <pc:sldMk cId="4241395774" sldId="3840"/>
            <ac:spMk id="15" creationId="{59383CF9-23B5-4335-9B21-1791C4CF1C75}"/>
          </ac:spMkLst>
        </pc:spChg>
        <pc:spChg chg="add">
          <ac:chgData name="Jóhanna María Vignir" userId="4fb3e72c-d904-4a32-9b14-ee6c0a14694e" providerId="ADAL" clId="{85B81BE3-7D16-4DCF-A86A-FEA076E7EDB1}" dt="2022-05-04T16:03:47.299" v="1431" actId="26606"/>
          <ac:spMkLst>
            <pc:docMk/>
            <pc:sldMk cId="4241395774" sldId="3840"/>
            <ac:spMk id="17" creationId="{0007FE00-9498-4706-B255-6437B0252C02}"/>
          </ac:spMkLst>
        </pc:spChg>
        <pc:picChg chg="add mod ord modCrop">
          <ac:chgData name="Jóhanna María Vignir" userId="4fb3e72c-d904-4a32-9b14-ee6c0a14694e" providerId="ADAL" clId="{85B81BE3-7D16-4DCF-A86A-FEA076E7EDB1}" dt="2022-05-04T17:20:36.909" v="1526" actId="732"/>
          <ac:picMkLst>
            <pc:docMk/>
            <pc:sldMk cId="4241395774" sldId="3840"/>
            <ac:picMk id="8" creationId="{05B40BAA-E343-A00F-73DB-345FDC476F47}"/>
          </ac:picMkLst>
        </pc:picChg>
        <pc:picChg chg="del mod">
          <ac:chgData name="Jóhanna María Vignir" userId="4fb3e72c-d904-4a32-9b14-ee6c0a14694e" providerId="ADAL" clId="{85B81BE3-7D16-4DCF-A86A-FEA076E7EDB1}" dt="2022-05-04T17:38:35.889" v="1599" actId="478"/>
          <ac:picMkLst>
            <pc:docMk/>
            <pc:sldMk cId="4241395774" sldId="3840"/>
            <ac:picMk id="9" creationId="{BE1E0175-5839-0CE4-085B-51A6B1F572D9}"/>
          </ac:picMkLst>
        </pc:picChg>
        <pc:picChg chg="mod">
          <ac:chgData name="Jóhanna María Vignir" userId="4fb3e72c-d904-4a32-9b14-ee6c0a14694e" providerId="ADAL" clId="{85B81BE3-7D16-4DCF-A86A-FEA076E7EDB1}" dt="2022-05-04T17:39:53.065" v="1658" actId="1076"/>
          <ac:picMkLst>
            <pc:docMk/>
            <pc:sldMk cId="4241395774" sldId="3840"/>
            <ac:picMk id="10" creationId="{6146FFAC-2925-8E7E-339E-D6D624DD7CB9}"/>
          </ac:picMkLst>
        </pc:picChg>
      </pc:sldChg>
      <pc:sldChg chg="modSp new del mod">
        <pc:chgData name="Jóhanna María Vignir" userId="4fb3e72c-d904-4a32-9b14-ee6c0a14694e" providerId="ADAL" clId="{85B81BE3-7D16-4DCF-A86A-FEA076E7EDB1}" dt="2022-05-04T17:20:09.721" v="1525" actId="47"/>
        <pc:sldMkLst>
          <pc:docMk/>
          <pc:sldMk cId="3320490534" sldId="3841"/>
        </pc:sldMkLst>
        <pc:spChg chg="mod">
          <ac:chgData name="Jóhanna María Vignir" userId="4fb3e72c-d904-4a32-9b14-ee6c0a14694e" providerId="ADAL" clId="{85B81BE3-7D16-4DCF-A86A-FEA076E7EDB1}" dt="2022-05-04T17:19:26.493" v="1509" actId="12"/>
          <ac:spMkLst>
            <pc:docMk/>
            <pc:sldMk cId="3320490534" sldId="3841"/>
            <ac:spMk id="6" creationId="{62BEA373-3A07-1C7F-F2F0-EE7C3C5831EF}"/>
          </ac:spMkLst>
        </pc:spChg>
      </pc:sldChg>
      <pc:sldChg chg="modSp new mod">
        <pc:chgData name="Jóhanna María Vignir" userId="4fb3e72c-d904-4a32-9b14-ee6c0a14694e" providerId="ADAL" clId="{85B81BE3-7D16-4DCF-A86A-FEA076E7EDB1}" dt="2022-05-05T16:33:35.756" v="1710" actId="1076"/>
        <pc:sldMkLst>
          <pc:docMk/>
          <pc:sldMk cId="4222552536" sldId="3841"/>
        </pc:sldMkLst>
        <pc:spChg chg="mod">
          <ac:chgData name="Jóhanna María Vignir" userId="4fb3e72c-d904-4a32-9b14-ee6c0a14694e" providerId="ADAL" clId="{85B81BE3-7D16-4DCF-A86A-FEA076E7EDB1}" dt="2022-05-05T16:32:53.491" v="1706" actId="20577"/>
          <ac:spMkLst>
            <pc:docMk/>
            <pc:sldMk cId="4222552536" sldId="3841"/>
            <ac:spMk id="2" creationId="{89A46AE0-D1D4-0FED-F7D5-E69827AC7E2E}"/>
          </ac:spMkLst>
        </pc:spChg>
        <pc:spChg chg="mod">
          <ac:chgData name="Jóhanna María Vignir" userId="4fb3e72c-d904-4a32-9b14-ee6c0a14694e" providerId="ADAL" clId="{85B81BE3-7D16-4DCF-A86A-FEA076E7EDB1}" dt="2022-05-05T16:32:58.975" v="1709" actId="122"/>
          <ac:spMkLst>
            <pc:docMk/>
            <pc:sldMk cId="4222552536" sldId="3841"/>
            <ac:spMk id="3" creationId="{379B1B3F-F546-A158-8E2F-AFD493C7C6CC}"/>
          </ac:spMkLst>
        </pc:spChg>
        <pc:picChg chg="mod">
          <ac:chgData name="Jóhanna María Vignir" userId="4fb3e72c-d904-4a32-9b14-ee6c0a14694e" providerId="ADAL" clId="{85B81BE3-7D16-4DCF-A86A-FEA076E7EDB1}" dt="2022-05-05T16:33:35.756" v="1710" actId="1076"/>
          <ac:picMkLst>
            <pc:docMk/>
            <pc:sldMk cId="4222552536" sldId="3841"/>
            <ac:picMk id="7" creationId="{99812754-E641-6782-74D2-42D6F057241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FE65F4-CBAA-4424-8E95-34D51EABB0C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8895F8-6D97-41BB-8A73-E775403B7608}">
      <dgm:prSet/>
      <dgm:spPr/>
      <dgm:t>
        <a:bodyPr/>
        <a:lstStyle/>
        <a:p>
          <a:r>
            <a:rPr lang="en-US"/>
            <a:t>Skólaárinu er skipt í 4 lotur. Hver lota eru 9 vikur.</a:t>
          </a:r>
        </a:p>
      </dgm:t>
    </dgm:pt>
    <dgm:pt modelId="{715D0EF7-CFBE-42FA-BC4A-0B996E47565B}" type="parTrans" cxnId="{4AAA76F0-8B84-4DE5-ADB2-C239E9063014}">
      <dgm:prSet/>
      <dgm:spPr/>
      <dgm:t>
        <a:bodyPr/>
        <a:lstStyle/>
        <a:p>
          <a:endParaRPr lang="en-US"/>
        </a:p>
      </dgm:t>
    </dgm:pt>
    <dgm:pt modelId="{6A168D7C-D6DF-434D-B3B4-BBC137BE86D2}" type="sibTrans" cxnId="{4AAA76F0-8B84-4DE5-ADB2-C239E9063014}">
      <dgm:prSet/>
      <dgm:spPr/>
      <dgm:t>
        <a:bodyPr/>
        <a:lstStyle/>
        <a:p>
          <a:endParaRPr lang="en-US"/>
        </a:p>
      </dgm:t>
    </dgm:pt>
    <dgm:pt modelId="{5AD3B620-AC3C-46AA-96EB-93D7B4AE2B76}">
      <dgm:prSet/>
      <dgm:spPr/>
      <dgm:t>
        <a:bodyPr/>
        <a:lstStyle/>
        <a:p>
          <a:r>
            <a:rPr lang="en-US" dirty="0" err="1"/>
            <a:t>Sumar</a:t>
          </a:r>
          <a:r>
            <a:rPr lang="en-US" dirty="0"/>
            <a:t> </a:t>
          </a:r>
          <a:r>
            <a:rPr lang="en-US" dirty="0" err="1"/>
            <a:t>valgreinar</a:t>
          </a:r>
          <a:r>
            <a:rPr lang="en-US" dirty="0"/>
            <a:t> eru </a:t>
          </a:r>
          <a:r>
            <a:rPr lang="en-US" dirty="0" err="1"/>
            <a:t>kenndar</a:t>
          </a:r>
          <a:r>
            <a:rPr lang="en-US" dirty="0"/>
            <a:t> í 1 </a:t>
          </a:r>
          <a:r>
            <a:rPr lang="en-US" dirty="0" err="1"/>
            <a:t>lotu</a:t>
          </a:r>
          <a:r>
            <a:rPr lang="en-US" dirty="0"/>
            <a:t> (9 </a:t>
          </a:r>
          <a:r>
            <a:rPr lang="en-US" dirty="0" err="1"/>
            <a:t>vikur</a:t>
          </a:r>
          <a:r>
            <a:rPr lang="en-US" dirty="0"/>
            <a:t>)</a:t>
          </a:r>
        </a:p>
      </dgm:t>
    </dgm:pt>
    <dgm:pt modelId="{DF763AC4-51DD-41E0-B32E-B1EE3C10D187}" type="parTrans" cxnId="{ACFBF377-7A8D-4A2A-A56D-D2109A33206C}">
      <dgm:prSet/>
      <dgm:spPr/>
      <dgm:t>
        <a:bodyPr/>
        <a:lstStyle/>
        <a:p>
          <a:endParaRPr lang="en-US"/>
        </a:p>
      </dgm:t>
    </dgm:pt>
    <dgm:pt modelId="{96F83236-4E02-45B5-9EB8-B87E886261A5}" type="sibTrans" cxnId="{ACFBF377-7A8D-4A2A-A56D-D2109A33206C}">
      <dgm:prSet/>
      <dgm:spPr/>
      <dgm:t>
        <a:bodyPr/>
        <a:lstStyle/>
        <a:p>
          <a:endParaRPr lang="en-US"/>
        </a:p>
      </dgm:t>
    </dgm:pt>
    <dgm:pt modelId="{CE9BA419-6DA0-4638-838C-CAFA9CC7A43C}">
      <dgm:prSet/>
      <dgm:spPr/>
      <dgm:t>
        <a:bodyPr/>
        <a:lstStyle/>
        <a:p>
          <a:r>
            <a:rPr lang="en-US"/>
            <a:t>Aðrar eru hálfsárslotur (2 lotur=18 vikur)</a:t>
          </a:r>
        </a:p>
      </dgm:t>
    </dgm:pt>
    <dgm:pt modelId="{B13FDB14-E68D-45C0-81AF-893182D5DEBB}" type="parTrans" cxnId="{E494A676-9436-408C-9F70-76FD9C0EBEE1}">
      <dgm:prSet/>
      <dgm:spPr/>
      <dgm:t>
        <a:bodyPr/>
        <a:lstStyle/>
        <a:p>
          <a:endParaRPr lang="en-US"/>
        </a:p>
      </dgm:t>
    </dgm:pt>
    <dgm:pt modelId="{3A0B9E44-D055-420D-B255-8F278DA9427D}" type="sibTrans" cxnId="{E494A676-9436-408C-9F70-76FD9C0EBEE1}">
      <dgm:prSet/>
      <dgm:spPr/>
      <dgm:t>
        <a:bodyPr/>
        <a:lstStyle/>
        <a:p>
          <a:endParaRPr lang="en-US"/>
        </a:p>
      </dgm:t>
    </dgm:pt>
    <dgm:pt modelId="{815E0165-13CE-44DC-B1B3-60F9DD04D7EC}">
      <dgm:prSet/>
      <dgm:spPr/>
      <dgm:t>
        <a:bodyPr/>
        <a:lstStyle/>
        <a:p>
          <a:r>
            <a:rPr lang="en-US" dirty="0" err="1"/>
            <a:t>Og</a:t>
          </a:r>
          <a:r>
            <a:rPr lang="en-US" dirty="0"/>
            <a:t> </a:t>
          </a:r>
          <a:r>
            <a:rPr lang="en-US" dirty="0" err="1"/>
            <a:t>aðrar</a:t>
          </a:r>
          <a:r>
            <a:rPr lang="en-US" dirty="0"/>
            <a:t> eru </a:t>
          </a:r>
          <a:r>
            <a:rPr lang="en-US" dirty="0" err="1"/>
            <a:t>heilsárslotur</a:t>
          </a:r>
          <a:r>
            <a:rPr lang="en-US" dirty="0"/>
            <a:t> (4 </a:t>
          </a:r>
          <a:r>
            <a:rPr lang="en-US" dirty="0" err="1"/>
            <a:t>lotur</a:t>
          </a:r>
          <a:r>
            <a:rPr lang="en-US" dirty="0"/>
            <a:t>=36 </a:t>
          </a:r>
          <a:r>
            <a:rPr lang="en-US" dirty="0" err="1"/>
            <a:t>vikur</a:t>
          </a:r>
          <a:r>
            <a:rPr lang="en-US" dirty="0"/>
            <a:t>)</a:t>
          </a:r>
        </a:p>
      </dgm:t>
    </dgm:pt>
    <dgm:pt modelId="{FE90DBD4-54BC-44D4-8380-CE830A18BD05}" type="parTrans" cxnId="{16FB44BE-EECC-4EEA-A6FF-1E76AE0005D4}">
      <dgm:prSet/>
      <dgm:spPr/>
      <dgm:t>
        <a:bodyPr/>
        <a:lstStyle/>
        <a:p>
          <a:endParaRPr lang="en-US"/>
        </a:p>
      </dgm:t>
    </dgm:pt>
    <dgm:pt modelId="{680F20E0-2AF2-41EB-AF6A-F68103EEF5E5}" type="sibTrans" cxnId="{16FB44BE-EECC-4EEA-A6FF-1E76AE0005D4}">
      <dgm:prSet/>
      <dgm:spPr/>
      <dgm:t>
        <a:bodyPr/>
        <a:lstStyle/>
        <a:p>
          <a:endParaRPr lang="en-US"/>
        </a:p>
      </dgm:t>
    </dgm:pt>
    <dgm:pt modelId="{77CC80D4-DEEC-40E3-8A49-88D75E0859DE}">
      <dgm:prSet/>
      <dgm:spPr/>
      <dgm:t>
        <a:bodyPr/>
        <a:lstStyle/>
        <a:p>
          <a:r>
            <a:rPr lang="en-US"/>
            <a:t>Hægt er að fá iðkun </a:t>
          </a:r>
          <a:r>
            <a:rPr lang="en-US" b="1"/>
            <a:t>utan skóla </a:t>
          </a:r>
          <a:r>
            <a:rPr lang="en-US"/>
            <a:t>metna sem 4 lotur.</a:t>
          </a:r>
        </a:p>
      </dgm:t>
    </dgm:pt>
    <dgm:pt modelId="{5A0FCA0E-13DD-40D9-B642-1F68AA2ABA02}" type="parTrans" cxnId="{89DDD3FB-2198-41D7-93EB-E69FCA612FF1}">
      <dgm:prSet/>
      <dgm:spPr/>
      <dgm:t>
        <a:bodyPr/>
        <a:lstStyle/>
        <a:p>
          <a:endParaRPr lang="en-US"/>
        </a:p>
      </dgm:t>
    </dgm:pt>
    <dgm:pt modelId="{A8AC9C06-FD4B-40B1-97C6-BA3B825F79F2}" type="sibTrans" cxnId="{89DDD3FB-2198-41D7-93EB-E69FCA612FF1}">
      <dgm:prSet/>
      <dgm:spPr/>
      <dgm:t>
        <a:bodyPr/>
        <a:lstStyle/>
        <a:p>
          <a:endParaRPr lang="en-US"/>
        </a:p>
      </dgm:t>
    </dgm:pt>
    <dgm:pt modelId="{0CD76864-CD71-440C-811D-60E0D75F8172}">
      <dgm:prSet/>
      <dgm:spPr/>
      <dgm:t>
        <a:bodyPr/>
        <a:lstStyle/>
        <a:p>
          <a:r>
            <a:rPr lang="en-US" dirty="0" err="1"/>
            <a:t>Annað</a:t>
          </a:r>
          <a:r>
            <a:rPr lang="en-US" dirty="0"/>
            <a:t>:</a:t>
          </a:r>
        </a:p>
      </dgm:t>
    </dgm:pt>
    <dgm:pt modelId="{02E76374-193E-4C17-839C-62FD6807C0FA}" type="parTrans" cxnId="{80338AC5-A4CB-42C7-A950-D3028CDD628E}">
      <dgm:prSet/>
      <dgm:spPr/>
      <dgm:t>
        <a:bodyPr/>
        <a:lstStyle/>
        <a:p>
          <a:endParaRPr lang="en-US"/>
        </a:p>
      </dgm:t>
    </dgm:pt>
    <dgm:pt modelId="{43F3EA46-1DB1-4804-8E8C-83F3AF328E4C}" type="sibTrans" cxnId="{80338AC5-A4CB-42C7-A950-D3028CDD628E}">
      <dgm:prSet/>
      <dgm:spPr/>
      <dgm:t>
        <a:bodyPr/>
        <a:lstStyle/>
        <a:p>
          <a:endParaRPr lang="en-US"/>
        </a:p>
      </dgm:t>
    </dgm:pt>
    <dgm:pt modelId="{74C17B98-48C5-4C99-886D-EC8FC8A6036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 err="1"/>
            <a:t>Nemendur</a:t>
          </a:r>
          <a:r>
            <a:rPr lang="en-US" dirty="0"/>
            <a:t> í 8. - 10. </a:t>
          </a:r>
          <a:r>
            <a:rPr lang="en-US" dirty="0" err="1"/>
            <a:t>bekk</a:t>
          </a:r>
          <a:r>
            <a:rPr lang="en-US" dirty="0"/>
            <a:t> eru saman í </a:t>
          </a:r>
          <a:r>
            <a:rPr lang="en-US" dirty="0" err="1"/>
            <a:t>valgreinum</a:t>
          </a:r>
          <a:r>
            <a:rPr lang="en-US" dirty="0"/>
            <a:t>.</a:t>
          </a:r>
        </a:p>
      </dgm:t>
    </dgm:pt>
    <dgm:pt modelId="{463F1B9D-C369-485E-926E-6776F54153EA}" type="parTrans" cxnId="{5890BBA2-9846-439A-98B4-F502604329E1}">
      <dgm:prSet/>
      <dgm:spPr/>
      <dgm:t>
        <a:bodyPr/>
        <a:lstStyle/>
        <a:p>
          <a:endParaRPr lang="en-US"/>
        </a:p>
      </dgm:t>
    </dgm:pt>
    <dgm:pt modelId="{0C2CA7E0-9FA1-4922-9258-F960AD4DEF42}" type="sibTrans" cxnId="{5890BBA2-9846-439A-98B4-F502604329E1}">
      <dgm:prSet/>
      <dgm:spPr/>
      <dgm:t>
        <a:bodyPr/>
        <a:lstStyle/>
        <a:p>
          <a:endParaRPr lang="en-US"/>
        </a:p>
      </dgm:t>
    </dgm:pt>
    <dgm:pt modelId="{A7C6A0E1-89D8-4AC6-9073-AF3668B882A1}">
      <dgm:prSet/>
      <dgm:spPr/>
      <dgm:t>
        <a:bodyPr/>
        <a:lstStyle/>
        <a:p>
          <a:r>
            <a:rPr lang="en-US" dirty="0" err="1"/>
            <a:t>Eldingaráð</a:t>
          </a:r>
          <a:endParaRPr lang="is-IS" dirty="0"/>
        </a:p>
      </dgm:t>
    </dgm:pt>
    <dgm:pt modelId="{DD75AC70-288C-468E-A1F0-84DC3F28C761}" type="parTrans" cxnId="{3AD5E052-0E6D-41F1-89D3-604076EDDFC0}">
      <dgm:prSet/>
      <dgm:spPr/>
      <dgm:t>
        <a:bodyPr/>
        <a:lstStyle/>
        <a:p>
          <a:endParaRPr lang="is-IS"/>
        </a:p>
      </dgm:t>
    </dgm:pt>
    <dgm:pt modelId="{46A74447-9C62-40BF-87EA-563558A784E4}" type="sibTrans" cxnId="{3AD5E052-0E6D-41F1-89D3-604076EDDFC0}">
      <dgm:prSet/>
      <dgm:spPr/>
      <dgm:t>
        <a:bodyPr/>
        <a:lstStyle/>
        <a:p>
          <a:endParaRPr lang="is-IS"/>
        </a:p>
      </dgm:t>
    </dgm:pt>
    <dgm:pt modelId="{C9970629-B5ED-4B28-8687-6FEC51D515B4}">
      <dgm:prSet/>
      <dgm:spPr/>
      <dgm:t>
        <a:bodyPr/>
        <a:lstStyle/>
        <a:p>
          <a:r>
            <a:rPr lang="en-US"/>
            <a:t>Björgunarsveit</a:t>
          </a:r>
          <a:endParaRPr lang="en-US" dirty="0"/>
        </a:p>
      </dgm:t>
    </dgm:pt>
    <dgm:pt modelId="{6E80C96A-FABA-4966-87DF-FAD8F1093A12}" type="parTrans" cxnId="{3AE342AA-F38B-4F44-A163-80EC5ADA39FC}">
      <dgm:prSet/>
      <dgm:spPr/>
      <dgm:t>
        <a:bodyPr/>
        <a:lstStyle/>
        <a:p>
          <a:endParaRPr lang="is-IS"/>
        </a:p>
      </dgm:t>
    </dgm:pt>
    <dgm:pt modelId="{8B86CD8A-D612-4738-BF9E-20C63F6DE7BF}" type="sibTrans" cxnId="{3AE342AA-F38B-4F44-A163-80EC5ADA39FC}">
      <dgm:prSet/>
      <dgm:spPr/>
      <dgm:t>
        <a:bodyPr/>
        <a:lstStyle/>
        <a:p>
          <a:endParaRPr lang="is-IS"/>
        </a:p>
      </dgm:t>
    </dgm:pt>
    <dgm:pt modelId="{50666DF8-79DD-4077-BA6E-1ECFF5BFDB42}">
      <dgm:prSet/>
      <dgm:spPr/>
      <dgm:t>
        <a:bodyPr/>
        <a:lstStyle/>
        <a:p>
          <a:r>
            <a:rPr lang="en-US"/>
            <a:t>Íþróttaiðkun/Tómstundir</a:t>
          </a:r>
          <a:endParaRPr lang="en-US" dirty="0"/>
        </a:p>
      </dgm:t>
    </dgm:pt>
    <dgm:pt modelId="{FFBC99A1-C48C-4D8B-B09C-CE9D57FFFE29}" type="parTrans" cxnId="{D25BF225-F85F-456F-904E-AC8FAE5564DB}">
      <dgm:prSet/>
      <dgm:spPr/>
      <dgm:t>
        <a:bodyPr/>
        <a:lstStyle/>
        <a:p>
          <a:endParaRPr lang="is-IS"/>
        </a:p>
      </dgm:t>
    </dgm:pt>
    <dgm:pt modelId="{6EFEE821-8ECD-438D-B7C6-B322F7AE7D3B}" type="sibTrans" cxnId="{D25BF225-F85F-456F-904E-AC8FAE5564DB}">
      <dgm:prSet/>
      <dgm:spPr/>
      <dgm:t>
        <a:bodyPr/>
        <a:lstStyle/>
        <a:p>
          <a:endParaRPr lang="is-IS"/>
        </a:p>
      </dgm:t>
    </dgm:pt>
    <dgm:pt modelId="{249473D2-B6AD-4966-8233-21122E90EB45}">
      <dgm:prSet/>
      <dgm:spPr/>
      <dgm:t>
        <a:bodyPr/>
        <a:lstStyle/>
        <a:p>
          <a:r>
            <a:rPr lang="en-US"/>
            <a:t>Tónlistarnám</a:t>
          </a:r>
          <a:endParaRPr lang="en-US" dirty="0"/>
        </a:p>
      </dgm:t>
    </dgm:pt>
    <dgm:pt modelId="{8226D6F4-0D0B-4B33-A3BE-04771D561D7A}" type="parTrans" cxnId="{45951982-3ACC-4D06-BAEB-A9AC64667E55}">
      <dgm:prSet/>
      <dgm:spPr/>
      <dgm:t>
        <a:bodyPr/>
        <a:lstStyle/>
        <a:p>
          <a:endParaRPr lang="is-IS"/>
        </a:p>
      </dgm:t>
    </dgm:pt>
    <dgm:pt modelId="{A338782C-E1BE-44D9-AA58-251FAED85771}" type="sibTrans" cxnId="{45951982-3ACC-4D06-BAEB-A9AC64667E55}">
      <dgm:prSet/>
      <dgm:spPr/>
      <dgm:t>
        <a:bodyPr/>
        <a:lstStyle/>
        <a:p>
          <a:endParaRPr lang="is-IS"/>
        </a:p>
      </dgm:t>
    </dgm:pt>
    <dgm:pt modelId="{44832B47-7CFC-4233-A369-84DBF7A6C711}">
      <dgm:prSet/>
      <dgm:spPr/>
      <dgm:t>
        <a:bodyPr/>
        <a:lstStyle/>
        <a:p>
          <a:r>
            <a:rPr lang="en-US"/>
            <a:t>Fjarnám </a:t>
          </a:r>
          <a:endParaRPr lang="en-US" dirty="0"/>
        </a:p>
      </dgm:t>
    </dgm:pt>
    <dgm:pt modelId="{87C60A22-B1BE-49A8-AEC4-6FE0AF83C323}" type="parTrans" cxnId="{47B03416-E74F-4691-833D-71F058349F0C}">
      <dgm:prSet/>
      <dgm:spPr/>
      <dgm:t>
        <a:bodyPr/>
        <a:lstStyle/>
        <a:p>
          <a:endParaRPr lang="is-IS"/>
        </a:p>
      </dgm:t>
    </dgm:pt>
    <dgm:pt modelId="{66020974-4B1D-4CEB-A895-5D09D0990B0D}" type="sibTrans" cxnId="{47B03416-E74F-4691-833D-71F058349F0C}">
      <dgm:prSet/>
      <dgm:spPr/>
      <dgm:t>
        <a:bodyPr/>
        <a:lstStyle/>
        <a:p>
          <a:endParaRPr lang="is-IS"/>
        </a:p>
      </dgm:t>
    </dgm:pt>
    <dgm:pt modelId="{62AF534A-782C-43D2-B112-33D99A7AE8FB}">
      <dgm:prSet/>
      <dgm:spPr/>
      <dgm:t>
        <a:bodyPr/>
        <a:lstStyle/>
        <a:p>
          <a:r>
            <a:rPr lang="en-US"/>
            <a:t>Valgrein úr FS</a:t>
          </a:r>
          <a:endParaRPr lang="en-US" dirty="0"/>
        </a:p>
      </dgm:t>
    </dgm:pt>
    <dgm:pt modelId="{E25A23E0-BFAC-4137-BE9B-0EA71F98A85F}" type="parTrans" cxnId="{96AC09F5-DDB7-41BA-A28D-0DD56CBAB150}">
      <dgm:prSet/>
      <dgm:spPr/>
      <dgm:t>
        <a:bodyPr/>
        <a:lstStyle/>
        <a:p>
          <a:endParaRPr lang="is-IS"/>
        </a:p>
      </dgm:t>
    </dgm:pt>
    <dgm:pt modelId="{1C666EC8-D06C-4346-8DFF-92377BAF079B}" type="sibTrans" cxnId="{96AC09F5-DDB7-41BA-A28D-0DD56CBAB150}">
      <dgm:prSet/>
      <dgm:spPr/>
      <dgm:t>
        <a:bodyPr/>
        <a:lstStyle/>
        <a:p>
          <a:endParaRPr lang="is-IS"/>
        </a:p>
      </dgm:t>
    </dgm:pt>
    <dgm:pt modelId="{257C7195-14BE-4C34-8146-11A45A8B53BF}">
      <dgm:prSet/>
      <dgm:spPr/>
      <dgm:t>
        <a:bodyPr/>
        <a:lstStyle/>
        <a:p>
          <a:r>
            <a:rPr lang="en-US" dirty="0" err="1"/>
            <a:t>Fjarnám</a:t>
          </a:r>
          <a:r>
            <a:rPr lang="en-US" dirty="0"/>
            <a:t> í </a:t>
          </a:r>
          <a:r>
            <a:rPr lang="en-US" dirty="0" err="1"/>
            <a:t>öðrum</a:t>
          </a:r>
          <a:r>
            <a:rPr lang="en-US" dirty="0"/>
            <a:t> </a:t>
          </a:r>
          <a:r>
            <a:rPr lang="en-US" dirty="0" err="1"/>
            <a:t>skóla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FS</a:t>
          </a:r>
        </a:p>
      </dgm:t>
    </dgm:pt>
    <dgm:pt modelId="{C951BC15-A240-47AC-8882-3FF4791E0188}" type="parTrans" cxnId="{59B8774C-4B83-4CC2-A383-85DD78DB1C84}">
      <dgm:prSet/>
      <dgm:spPr/>
      <dgm:t>
        <a:bodyPr/>
        <a:lstStyle/>
        <a:p>
          <a:endParaRPr lang="is-IS"/>
        </a:p>
      </dgm:t>
    </dgm:pt>
    <dgm:pt modelId="{3736DAAE-EB91-4657-A00B-31F501A5E4B9}" type="sibTrans" cxnId="{59B8774C-4B83-4CC2-A383-85DD78DB1C84}">
      <dgm:prSet/>
      <dgm:spPr/>
      <dgm:t>
        <a:bodyPr/>
        <a:lstStyle/>
        <a:p>
          <a:endParaRPr lang="is-IS"/>
        </a:p>
      </dgm:t>
    </dgm:pt>
    <dgm:pt modelId="{C2EA2565-9600-469F-9FDF-D2FC724DD582}">
      <dgm:prSet/>
      <dgm:spPr/>
      <dgm:t>
        <a:bodyPr/>
        <a:lstStyle/>
        <a:p>
          <a:r>
            <a:rPr lang="en-US" b="1" dirty="0" err="1"/>
            <a:t>Hámark</a:t>
          </a:r>
          <a:r>
            <a:rPr lang="en-US" dirty="0"/>
            <a:t> </a:t>
          </a:r>
          <a:r>
            <a:rPr lang="en-US" dirty="0" err="1"/>
            <a:t>sem</a:t>
          </a:r>
          <a:r>
            <a:rPr lang="en-US" dirty="0"/>
            <a:t> </a:t>
          </a:r>
          <a:r>
            <a:rPr lang="en-US" dirty="0" err="1"/>
            <a:t>og</a:t>
          </a:r>
          <a:r>
            <a:rPr lang="en-US" dirty="0"/>
            <a:t> </a:t>
          </a:r>
          <a:r>
            <a:rPr lang="en-US" b="1" dirty="0" err="1"/>
            <a:t>lágmark</a:t>
          </a:r>
          <a:r>
            <a:rPr lang="en-US" dirty="0"/>
            <a:t> er á </a:t>
          </a:r>
          <a:r>
            <a:rPr lang="en-US" dirty="0" err="1"/>
            <a:t>fjölda</a:t>
          </a:r>
          <a:r>
            <a:rPr lang="en-US" dirty="0"/>
            <a:t> </a:t>
          </a:r>
          <a:r>
            <a:rPr lang="en-US" dirty="0" err="1"/>
            <a:t>nemenda</a:t>
          </a:r>
          <a:r>
            <a:rPr lang="en-US" dirty="0"/>
            <a:t> í </a:t>
          </a:r>
          <a:r>
            <a:rPr lang="en-US" dirty="0" err="1"/>
            <a:t>sumum</a:t>
          </a:r>
          <a:r>
            <a:rPr lang="en-US" dirty="0"/>
            <a:t> </a:t>
          </a:r>
          <a:r>
            <a:rPr lang="en-US" dirty="0" err="1"/>
            <a:t>valgreinum</a:t>
          </a:r>
          <a:r>
            <a:rPr lang="en-US" dirty="0"/>
            <a:t>.</a:t>
          </a:r>
        </a:p>
      </dgm:t>
    </dgm:pt>
    <dgm:pt modelId="{99A45E4D-45F5-4988-B8F7-98465F798B34}" type="parTrans" cxnId="{B4EB04FB-35D0-40BE-AE4D-E71BBD5CFD2F}">
      <dgm:prSet/>
      <dgm:spPr/>
      <dgm:t>
        <a:bodyPr/>
        <a:lstStyle/>
        <a:p>
          <a:endParaRPr lang="is-IS"/>
        </a:p>
      </dgm:t>
    </dgm:pt>
    <dgm:pt modelId="{2CC9814C-618B-4A91-BC2B-FC75070F3D72}" type="sibTrans" cxnId="{B4EB04FB-35D0-40BE-AE4D-E71BBD5CFD2F}">
      <dgm:prSet/>
      <dgm:spPr/>
      <dgm:t>
        <a:bodyPr/>
        <a:lstStyle/>
        <a:p>
          <a:endParaRPr lang="is-IS"/>
        </a:p>
      </dgm:t>
    </dgm:pt>
    <dgm:pt modelId="{09B6A357-92DD-4FD8-A2D7-E78CE00A22CD}">
      <dgm:prSet/>
      <dgm:spPr/>
      <dgm:t>
        <a:bodyPr/>
        <a:lstStyle/>
        <a:p>
          <a:r>
            <a:rPr lang="en-US" dirty="0" err="1"/>
            <a:t>Nemendur</a:t>
          </a:r>
          <a:r>
            <a:rPr lang="en-US" dirty="0"/>
            <a:t> </a:t>
          </a:r>
          <a:r>
            <a:rPr lang="en-US" dirty="0" err="1"/>
            <a:t>eiga</a:t>
          </a:r>
          <a:r>
            <a:rPr lang="en-US" dirty="0"/>
            <a:t> </a:t>
          </a:r>
          <a:r>
            <a:rPr lang="en-US" dirty="0" err="1"/>
            <a:t>því</a:t>
          </a:r>
          <a:r>
            <a:rPr lang="en-US" dirty="0"/>
            <a:t> </a:t>
          </a:r>
          <a:r>
            <a:rPr lang="en-US" dirty="0" err="1"/>
            <a:t>að</a:t>
          </a:r>
          <a:r>
            <a:rPr lang="en-US" dirty="0"/>
            <a:t> velja </a:t>
          </a:r>
          <a:r>
            <a:rPr lang="en-US" dirty="0" err="1"/>
            <a:t>sér</a:t>
          </a:r>
          <a:r>
            <a:rPr lang="en-US" dirty="0"/>
            <a:t> </a:t>
          </a:r>
          <a:r>
            <a:rPr lang="en-US" dirty="0" err="1"/>
            <a:t>samanlagt</a:t>
          </a:r>
          <a:r>
            <a:rPr lang="en-US" dirty="0"/>
            <a:t> 12 </a:t>
          </a:r>
          <a:r>
            <a:rPr lang="en-US" dirty="0" err="1"/>
            <a:t>lotur</a:t>
          </a:r>
          <a:r>
            <a:rPr lang="en-US" dirty="0"/>
            <a:t> </a:t>
          </a:r>
          <a:r>
            <a:rPr lang="en-US" dirty="0" err="1"/>
            <a:t>af</a:t>
          </a:r>
          <a:r>
            <a:rPr lang="en-US" dirty="0"/>
            <a:t> </a:t>
          </a:r>
          <a:r>
            <a:rPr lang="en-US" dirty="0" err="1"/>
            <a:t>valgreinum</a:t>
          </a:r>
          <a:r>
            <a:rPr lang="en-US" dirty="0"/>
            <a:t>.</a:t>
          </a:r>
        </a:p>
      </dgm:t>
    </dgm:pt>
    <dgm:pt modelId="{4590EBDB-5222-4BE8-9B57-41D9035E9538}" type="parTrans" cxnId="{40C60DF8-AE77-433F-BD58-A3F248AA2829}">
      <dgm:prSet/>
      <dgm:spPr/>
      <dgm:t>
        <a:bodyPr/>
        <a:lstStyle/>
        <a:p>
          <a:endParaRPr lang="is-IS"/>
        </a:p>
      </dgm:t>
    </dgm:pt>
    <dgm:pt modelId="{604BEDB2-21FA-4684-98B1-042D24722DC6}" type="sibTrans" cxnId="{40C60DF8-AE77-433F-BD58-A3F248AA2829}">
      <dgm:prSet/>
      <dgm:spPr/>
      <dgm:t>
        <a:bodyPr/>
        <a:lstStyle/>
        <a:p>
          <a:endParaRPr lang="is-IS"/>
        </a:p>
      </dgm:t>
    </dgm:pt>
    <dgm:pt modelId="{2CB76304-DC68-495E-B7CE-B57811532F3F}" type="pres">
      <dgm:prSet presAssocID="{F9FE65F4-CBAA-4424-8E95-34D51EABB0C7}" presName="linear" presStyleCnt="0">
        <dgm:presLayoutVars>
          <dgm:dir/>
          <dgm:animLvl val="lvl"/>
          <dgm:resizeHandles val="exact"/>
        </dgm:presLayoutVars>
      </dgm:prSet>
      <dgm:spPr/>
    </dgm:pt>
    <dgm:pt modelId="{7FF2FC39-82C7-4ACB-B4A5-94426F23932E}" type="pres">
      <dgm:prSet presAssocID="{F08895F8-6D97-41BB-8A73-E775403B7608}" presName="parentLin" presStyleCnt="0"/>
      <dgm:spPr/>
    </dgm:pt>
    <dgm:pt modelId="{7E36838C-FE31-4FA6-B80E-B2F5E5480192}" type="pres">
      <dgm:prSet presAssocID="{F08895F8-6D97-41BB-8A73-E775403B7608}" presName="parentLeftMargin" presStyleLbl="node1" presStyleIdx="0" presStyleCnt="3"/>
      <dgm:spPr/>
    </dgm:pt>
    <dgm:pt modelId="{A148B198-90D3-44A1-9B50-0088A52DAD4E}" type="pres">
      <dgm:prSet presAssocID="{F08895F8-6D97-41BB-8A73-E775403B760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C9082C0-0E04-4A99-8015-7C4F87B179C3}" type="pres">
      <dgm:prSet presAssocID="{F08895F8-6D97-41BB-8A73-E775403B7608}" presName="negativeSpace" presStyleCnt="0"/>
      <dgm:spPr/>
    </dgm:pt>
    <dgm:pt modelId="{A627816D-6F34-411D-BA85-D120F8756D0A}" type="pres">
      <dgm:prSet presAssocID="{F08895F8-6D97-41BB-8A73-E775403B7608}" presName="childText" presStyleLbl="conFgAcc1" presStyleIdx="0" presStyleCnt="3">
        <dgm:presLayoutVars>
          <dgm:bulletEnabled val="1"/>
        </dgm:presLayoutVars>
      </dgm:prSet>
      <dgm:spPr/>
    </dgm:pt>
    <dgm:pt modelId="{608343D4-647B-430D-B9C1-C4587444BC07}" type="pres">
      <dgm:prSet presAssocID="{6A168D7C-D6DF-434D-B3B4-BBC137BE86D2}" presName="spaceBetweenRectangles" presStyleCnt="0"/>
      <dgm:spPr/>
    </dgm:pt>
    <dgm:pt modelId="{4E3CF592-6357-4E11-B388-414F044CC667}" type="pres">
      <dgm:prSet presAssocID="{77CC80D4-DEEC-40E3-8A49-88D75E0859DE}" presName="parentLin" presStyleCnt="0"/>
      <dgm:spPr/>
    </dgm:pt>
    <dgm:pt modelId="{6B46F35F-2864-4D64-BC86-4A7C6B6599AA}" type="pres">
      <dgm:prSet presAssocID="{77CC80D4-DEEC-40E3-8A49-88D75E0859DE}" presName="parentLeftMargin" presStyleLbl="node1" presStyleIdx="0" presStyleCnt="3"/>
      <dgm:spPr/>
    </dgm:pt>
    <dgm:pt modelId="{3D53134A-6CBA-48BC-B4F5-1CFC412A501B}" type="pres">
      <dgm:prSet presAssocID="{77CC80D4-DEEC-40E3-8A49-88D75E0859D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5ADB180-A3D2-44EE-B982-E64CCB1E14CE}" type="pres">
      <dgm:prSet presAssocID="{77CC80D4-DEEC-40E3-8A49-88D75E0859DE}" presName="negativeSpace" presStyleCnt="0"/>
      <dgm:spPr/>
    </dgm:pt>
    <dgm:pt modelId="{236876BF-0C9B-4EFA-B637-50FADA159A41}" type="pres">
      <dgm:prSet presAssocID="{77CC80D4-DEEC-40E3-8A49-88D75E0859DE}" presName="childText" presStyleLbl="conFgAcc1" presStyleIdx="1" presStyleCnt="3">
        <dgm:presLayoutVars>
          <dgm:bulletEnabled val="1"/>
        </dgm:presLayoutVars>
      </dgm:prSet>
      <dgm:spPr/>
    </dgm:pt>
    <dgm:pt modelId="{0BABD98E-C306-4259-B7C9-29D9766A5D2B}" type="pres">
      <dgm:prSet presAssocID="{A8AC9C06-FD4B-40B1-97C6-BA3B825F79F2}" presName="spaceBetweenRectangles" presStyleCnt="0"/>
      <dgm:spPr/>
    </dgm:pt>
    <dgm:pt modelId="{908569C8-BDD2-48A3-A641-1E2C115B98F5}" type="pres">
      <dgm:prSet presAssocID="{0CD76864-CD71-440C-811D-60E0D75F8172}" presName="parentLin" presStyleCnt="0"/>
      <dgm:spPr/>
    </dgm:pt>
    <dgm:pt modelId="{FB2DA7EE-2579-4C60-9905-6FE88FB63CFB}" type="pres">
      <dgm:prSet presAssocID="{0CD76864-CD71-440C-811D-60E0D75F8172}" presName="parentLeftMargin" presStyleLbl="node1" presStyleIdx="1" presStyleCnt="3"/>
      <dgm:spPr/>
    </dgm:pt>
    <dgm:pt modelId="{64A20CE3-F836-487F-90D5-D0FC6E52EC01}" type="pres">
      <dgm:prSet presAssocID="{0CD76864-CD71-440C-811D-60E0D75F817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729CFFA-66F8-4628-B394-F76FDDF2BF6E}" type="pres">
      <dgm:prSet presAssocID="{0CD76864-CD71-440C-811D-60E0D75F8172}" presName="negativeSpace" presStyleCnt="0"/>
      <dgm:spPr/>
    </dgm:pt>
    <dgm:pt modelId="{69830020-C444-4AD9-83E4-81026CBC043D}" type="pres">
      <dgm:prSet presAssocID="{0CD76864-CD71-440C-811D-60E0D75F817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5CDEB00-F459-4655-A35E-A3EDCA754216}" type="presOf" srcId="{44832B47-7CFC-4233-A369-84DBF7A6C711}" destId="{236876BF-0C9B-4EFA-B637-50FADA159A41}" srcOrd="0" destOrd="4" presId="urn:microsoft.com/office/officeart/2005/8/layout/list1"/>
    <dgm:cxn modelId="{F5FD5104-72DF-4126-BB40-14844461097A}" type="presOf" srcId="{F9FE65F4-CBAA-4424-8E95-34D51EABB0C7}" destId="{2CB76304-DC68-495E-B7CE-B57811532F3F}" srcOrd="0" destOrd="0" presId="urn:microsoft.com/office/officeart/2005/8/layout/list1"/>
    <dgm:cxn modelId="{47B03416-E74F-4691-833D-71F058349F0C}" srcId="{77CC80D4-DEEC-40E3-8A49-88D75E0859DE}" destId="{44832B47-7CFC-4233-A369-84DBF7A6C711}" srcOrd="4" destOrd="0" parTransId="{87C60A22-B1BE-49A8-AEC4-6FE0AF83C323}" sibTransId="{66020974-4B1D-4CEB-A895-5D09D0990B0D}"/>
    <dgm:cxn modelId="{593DD51B-21D8-4257-BFB4-B98273D61273}" type="presOf" srcId="{0CD76864-CD71-440C-811D-60E0D75F8172}" destId="{64A20CE3-F836-487F-90D5-D0FC6E52EC01}" srcOrd="1" destOrd="0" presId="urn:microsoft.com/office/officeart/2005/8/layout/list1"/>
    <dgm:cxn modelId="{2D4E7821-DDF8-4921-94CC-647BC905CD1F}" type="presOf" srcId="{09B6A357-92DD-4FD8-A2D7-E78CE00A22CD}" destId="{A627816D-6F34-411D-BA85-D120F8756D0A}" srcOrd="0" destOrd="3" presId="urn:microsoft.com/office/officeart/2005/8/layout/list1"/>
    <dgm:cxn modelId="{D25BF225-F85F-456F-904E-AC8FAE5564DB}" srcId="{77CC80D4-DEEC-40E3-8A49-88D75E0859DE}" destId="{50666DF8-79DD-4077-BA6E-1ECFF5BFDB42}" srcOrd="2" destOrd="0" parTransId="{FFBC99A1-C48C-4D8B-B09C-CE9D57FFFE29}" sibTransId="{6EFEE821-8ECD-438D-B7C6-B322F7AE7D3B}"/>
    <dgm:cxn modelId="{4D33852D-41DB-42AF-ABC5-89B6C7222E11}" type="presOf" srcId="{A7C6A0E1-89D8-4AC6-9073-AF3668B882A1}" destId="{236876BF-0C9B-4EFA-B637-50FADA159A41}" srcOrd="0" destOrd="0" presId="urn:microsoft.com/office/officeart/2005/8/layout/list1"/>
    <dgm:cxn modelId="{4D99145D-AABA-41E5-A8F8-C7E5E80FD770}" type="presOf" srcId="{74C17B98-48C5-4C99-886D-EC8FC8A60362}" destId="{69830020-C444-4AD9-83E4-81026CBC043D}" srcOrd="0" destOrd="0" presId="urn:microsoft.com/office/officeart/2005/8/layout/list1"/>
    <dgm:cxn modelId="{59B8774C-4B83-4CC2-A383-85DD78DB1C84}" srcId="{44832B47-7CFC-4233-A369-84DBF7A6C711}" destId="{257C7195-14BE-4C34-8146-11A45A8B53BF}" srcOrd="1" destOrd="0" parTransId="{C951BC15-A240-47AC-8882-3FF4791E0188}" sibTransId="{3736DAAE-EB91-4657-A00B-31F501A5E4B9}"/>
    <dgm:cxn modelId="{867D4250-08E1-4C9A-BBA1-B86184CE6F55}" type="presOf" srcId="{62AF534A-782C-43D2-B112-33D99A7AE8FB}" destId="{236876BF-0C9B-4EFA-B637-50FADA159A41}" srcOrd="0" destOrd="5" presId="urn:microsoft.com/office/officeart/2005/8/layout/list1"/>
    <dgm:cxn modelId="{3AD5E052-0E6D-41F1-89D3-604076EDDFC0}" srcId="{77CC80D4-DEEC-40E3-8A49-88D75E0859DE}" destId="{A7C6A0E1-89D8-4AC6-9073-AF3668B882A1}" srcOrd="0" destOrd="0" parTransId="{DD75AC70-288C-468E-A1F0-84DC3F28C761}" sibTransId="{46A74447-9C62-40BF-87EA-563558A784E4}"/>
    <dgm:cxn modelId="{E494A676-9436-408C-9F70-76FD9C0EBEE1}" srcId="{F08895F8-6D97-41BB-8A73-E775403B7608}" destId="{CE9BA419-6DA0-4638-838C-CAFA9CC7A43C}" srcOrd="1" destOrd="0" parTransId="{B13FDB14-E68D-45C0-81AF-893182D5DEBB}" sibTransId="{3A0B9E44-D055-420D-B255-8F278DA9427D}"/>
    <dgm:cxn modelId="{ACFBF377-7A8D-4A2A-A56D-D2109A33206C}" srcId="{F08895F8-6D97-41BB-8A73-E775403B7608}" destId="{5AD3B620-AC3C-46AA-96EB-93D7B4AE2B76}" srcOrd="0" destOrd="0" parTransId="{DF763AC4-51DD-41E0-B32E-B1EE3C10D187}" sibTransId="{96F83236-4E02-45B5-9EB8-B87E886261A5}"/>
    <dgm:cxn modelId="{E4EBCD7F-8112-4DC1-BD51-6C071B0761A1}" type="presOf" srcId="{249473D2-B6AD-4966-8233-21122E90EB45}" destId="{236876BF-0C9B-4EFA-B637-50FADA159A41}" srcOrd="0" destOrd="3" presId="urn:microsoft.com/office/officeart/2005/8/layout/list1"/>
    <dgm:cxn modelId="{45951982-3ACC-4D06-BAEB-A9AC64667E55}" srcId="{77CC80D4-DEEC-40E3-8A49-88D75E0859DE}" destId="{249473D2-B6AD-4966-8233-21122E90EB45}" srcOrd="3" destOrd="0" parTransId="{8226D6F4-0D0B-4B33-A3BE-04771D561D7A}" sibTransId="{A338782C-E1BE-44D9-AA58-251FAED85771}"/>
    <dgm:cxn modelId="{9A29508D-BA00-4406-89A2-B568045D6612}" type="presOf" srcId="{50666DF8-79DD-4077-BA6E-1ECFF5BFDB42}" destId="{236876BF-0C9B-4EFA-B637-50FADA159A41}" srcOrd="0" destOrd="2" presId="urn:microsoft.com/office/officeart/2005/8/layout/list1"/>
    <dgm:cxn modelId="{45920DA2-8D05-4862-8BA7-11857934D27F}" type="presOf" srcId="{5AD3B620-AC3C-46AA-96EB-93D7B4AE2B76}" destId="{A627816D-6F34-411D-BA85-D120F8756D0A}" srcOrd="0" destOrd="0" presId="urn:microsoft.com/office/officeart/2005/8/layout/list1"/>
    <dgm:cxn modelId="{5890BBA2-9846-439A-98B4-F502604329E1}" srcId="{0CD76864-CD71-440C-811D-60E0D75F8172}" destId="{74C17B98-48C5-4C99-886D-EC8FC8A60362}" srcOrd="0" destOrd="0" parTransId="{463F1B9D-C369-485E-926E-6776F54153EA}" sibTransId="{0C2CA7E0-9FA1-4922-9258-F960AD4DEF42}"/>
    <dgm:cxn modelId="{13A3B8A3-3B08-45E2-8971-901305D43053}" type="presOf" srcId="{CE9BA419-6DA0-4638-838C-CAFA9CC7A43C}" destId="{A627816D-6F34-411D-BA85-D120F8756D0A}" srcOrd="0" destOrd="1" presId="urn:microsoft.com/office/officeart/2005/8/layout/list1"/>
    <dgm:cxn modelId="{3AE342AA-F38B-4F44-A163-80EC5ADA39FC}" srcId="{77CC80D4-DEEC-40E3-8A49-88D75E0859DE}" destId="{C9970629-B5ED-4B28-8687-6FEC51D515B4}" srcOrd="1" destOrd="0" parTransId="{6E80C96A-FABA-4966-87DF-FAD8F1093A12}" sibTransId="{8B86CD8A-D612-4738-BF9E-20C63F6DE7BF}"/>
    <dgm:cxn modelId="{3517C1B6-FFEF-4F5F-AEED-9425626DE76E}" type="presOf" srcId="{F08895F8-6D97-41BB-8A73-E775403B7608}" destId="{A148B198-90D3-44A1-9B50-0088A52DAD4E}" srcOrd="1" destOrd="0" presId="urn:microsoft.com/office/officeart/2005/8/layout/list1"/>
    <dgm:cxn modelId="{16FB44BE-EECC-4EEA-A6FF-1E76AE0005D4}" srcId="{F08895F8-6D97-41BB-8A73-E775403B7608}" destId="{815E0165-13CE-44DC-B1B3-60F9DD04D7EC}" srcOrd="2" destOrd="0" parTransId="{FE90DBD4-54BC-44D4-8380-CE830A18BD05}" sibTransId="{680F20E0-2AF2-41EB-AF6A-F68103EEF5E5}"/>
    <dgm:cxn modelId="{80338AC5-A4CB-42C7-A950-D3028CDD628E}" srcId="{F9FE65F4-CBAA-4424-8E95-34D51EABB0C7}" destId="{0CD76864-CD71-440C-811D-60E0D75F8172}" srcOrd="2" destOrd="0" parTransId="{02E76374-193E-4C17-839C-62FD6807C0FA}" sibTransId="{43F3EA46-1DB1-4804-8E8C-83F3AF328E4C}"/>
    <dgm:cxn modelId="{AC60DBC9-911E-4162-B0B3-071ED961D4F4}" type="presOf" srcId="{F08895F8-6D97-41BB-8A73-E775403B7608}" destId="{7E36838C-FE31-4FA6-B80E-B2F5E5480192}" srcOrd="0" destOrd="0" presId="urn:microsoft.com/office/officeart/2005/8/layout/list1"/>
    <dgm:cxn modelId="{BB9255D2-268F-49C8-B625-AFCD34E9AC3B}" type="presOf" srcId="{C9970629-B5ED-4B28-8687-6FEC51D515B4}" destId="{236876BF-0C9B-4EFA-B637-50FADA159A41}" srcOrd="0" destOrd="1" presId="urn:microsoft.com/office/officeart/2005/8/layout/list1"/>
    <dgm:cxn modelId="{89B999DC-6E4F-4AF7-A7F9-FC3BF103CA12}" type="presOf" srcId="{0CD76864-CD71-440C-811D-60E0D75F8172}" destId="{FB2DA7EE-2579-4C60-9905-6FE88FB63CFB}" srcOrd="0" destOrd="0" presId="urn:microsoft.com/office/officeart/2005/8/layout/list1"/>
    <dgm:cxn modelId="{2206B8DF-BA23-426B-A376-7166C00900ED}" type="presOf" srcId="{77CC80D4-DEEC-40E3-8A49-88D75E0859DE}" destId="{6B46F35F-2864-4D64-BC86-4A7C6B6599AA}" srcOrd="0" destOrd="0" presId="urn:microsoft.com/office/officeart/2005/8/layout/list1"/>
    <dgm:cxn modelId="{66A45EE8-2918-41F7-B6EF-077BD85D1C6E}" type="presOf" srcId="{257C7195-14BE-4C34-8146-11A45A8B53BF}" destId="{236876BF-0C9B-4EFA-B637-50FADA159A41}" srcOrd="0" destOrd="6" presId="urn:microsoft.com/office/officeart/2005/8/layout/list1"/>
    <dgm:cxn modelId="{1A0CDDED-B072-4B81-9515-EC702B763E6C}" type="presOf" srcId="{C2EA2565-9600-469F-9FDF-D2FC724DD582}" destId="{69830020-C444-4AD9-83E4-81026CBC043D}" srcOrd="0" destOrd="1" presId="urn:microsoft.com/office/officeart/2005/8/layout/list1"/>
    <dgm:cxn modelId="{4AAA76F0-8B84-4DE5-ADB2-C239E9063014}" srcId="{F9FE65F4-CBAA-4424-8E95-34D51EABB0C7}" destId="{F08895F8-6D97-41BB-8A73-E775403B7608}" srcOrd="0" destOrd="0" parTransId="{715D0EF7-CFBE-42FA-BC4A-0B996E47565B}" sibTransId="{6A168D7C-D6DF-434D-B3B4-BBC137BE86D2}"/>
    <dgm:cxn modelId="{5210FAF1-E9A9-4EDD-BD3F-72E361D2210A}" type="presOf" srcId="{77CC80D4-DEEC-40E3-8A49-88D75E0859DE}" destId="{3D53134A-6CBA-48BC-B4F5-1CFC412A501B}" srcOrd="1" destOrd="0" presId="urn:microsoft.com/office/officeart/2005/8/layout/list1"/>
    <dgm:cxn modelId="{96AC09F5-DDB7-41BA-A28D-0DD56CBAB150}" srcId="{44832B47-7CFC-4233-A369-84DBF7A6C711}" destId="{62AF534A-782C-43D2-B112-33D99A7AE8FB}" srcOrd="0" destOrd="0" parTransId="{E25A23E0-BFAC-4137-BE9B-0EA71F98A85F}" sibTransId="{1C666EC8-D06C-4346-8DFF-92377BAF079B}"/>
    <dgm:cxn modelId="{40C60DF8-AE77-433F-BD58-A3F248AA2829}" srcId="{F08895F8-6D97-41BB-8A73-E775403B7608}" destId="{09B6A357-92DD-4FD8-A2D7-E78CE00A22CD}" srcOrd="3" destOrd="0" parTransId="{4590EBDB-5222-4BE8-9B57-41D9035E9538}" sibTransId="{604BEDB2-21FA-4684-98B1-042D24722DC6}"/>
    <dgm:cxn modelId="{D54A43F9-7004-4DF3-B835-A7996D19D00D}" type="presOf" srcId="{815E0165-13CE-44DC-B1B3-60F9DD04D7EC}" destId="{A627816D-6F34-411D-BA85-D120F8756D0A}" srcOrd="0" destOrd="2" presId="urn:microsoft.com/office/officeart/2005/8/layout/list1"/>
    <dgm:cxn modelId="{B4EB04FB-35D0-40BE-AE4D-E71BBD5CFD2F}" srcId="{0CD76864-CD71-440C-811D-60E0D75F8172}" destId="{C2EA2565-9600-469F-9FDF-D2FC724DD582}" srcOrd="1" destOrd="0" parTransId="{99A45E4D-45F5-4988-B8F7-98465F798B34}" sibTransId="{2CC9814C-618B-4A91-BC2B-FC75070F3D72}"/>
    <dgm:cxn modelId="{89DDD3FB-2198-41D7-93EB-E69FCA612FF1}" srcId="{F9FE65F4-CBAA-4424-8E95-34D51EABB0C7}" destId="{77CC80D4-DEEC-40E3-8A49-88D75E0859DE}" srcOrd="1" destOrd="0" parTransId="{5A0FCA0E-13DD-40D9-B642-1F68AA2ABA02}" sibTransId="{A8AC9C06-FD4B-40B1-97C6-BA3B825F79F2}"/>
    <dgm:cxn modelId="{E6DD61C0-5087-4B5B-81CC-7ACDB5CEF6BB}" type="presParOf" srcId="{2CB76304-DC68-495E-B7CE-B57811532F3F}" destId="{7FF2FC39-82C7-4ACB-B4A5-94426F23932E}" srcOrd="0" destOrd="0" presId="urn:microsoft.com/office/officeart/2005/8/layout/list1"/>
    <dgm:cxn modelId="{F1E5D6B5-B7EA-4040-BF90-2D9B324DFF33}" type="presParOf" srcId="{7FF2FC39-82C7-4ACB-B4A5-94426F23932E}" destId="{7E36838C-FE31-4FA6-B80E-B2F5E5480192}" srcOrd="0" destOrd="0" presId="urn:microsoft.com/office/officeart/2005/8/layout/list1"/>
    <dgm:cxn modelId="{B90AFA93-1789-4173-8E25-09A17F3FEB25}" type="presParOf" srcId="{7FF2FC39-82C7-4ACB-B4A5-94426F23932E}" destId="{A148B198-90D3-44A1-9B50-0088A52DAD4E}" srcOrd="1" destOrd="0" presId="urn:microsoft.com/office/officeart/2005/8/layout/list1"/>
    <dgm:cxn modelId="{ACBED95A-A205-4D0C-B39E-9358C8299649}" type="presParOf" srcId="{2CB76304-DC68-495E-B7CE-B57811532F3F}" destId="{2C9082C0-0E04-4A99-8015-7C4F87B179C3}" srcOrd="1" destOrd="0" presId="urn:microsoft.com/office/officeart/2005/8/layout/list1"/>
    <dgm:cxn modelId="{732BD6F9-104D-4A21-9541-369270813637}" type="presParOf" srcId="{2CB76304-DC68-495E-B7CE-B57811532F3F}" destId="{A627816D-6F34-411D-BA85-D120F8756D0A}" srcOrd="2" destOrd="0" presId="urn:microsoft.com/office/officeart/2005/8/layout/list1"/>
    <dgm:cxn modelId="{C7E45043-7086-4C75-AC2F-EE61CCFD2146}" type="presParOf" srcId="{2CB76304-DC68-495E-B7CE-B57811532F3F}" destId="{608343D4-647B-430D-B9C1-C4587444BC07}" srcOrd="3" destOrd="0" presId="urn:microsoft.com/office/officeart/2005/8/layout/list1"/>
    <dgm:cxn modelId="{DF68EB57-976E-4A9B-AC43-DADD998D9B45}" type="presParOf" srcId="{2CB76304-DC68-495E-B7CE-B57811532F3F}" destId="{4E3CF592-6357-4E11-B388-414F044CC667}" srcOrd="4" destOrd="0" presId="urn:microsoft.com/office/officeart/2005/8/layout/list1"/>
    <dgm:cxn modelId="{CAF39B8A-CD25-4812-A398-233B1B9AB3D0}" type="presParOf" srcId="{4E3CF592-6357-4E11-B388-414F044CC667}" destId="{6B46F35F-2864-4D64-BC86-4A7C6B6599AA}" srcOrd="0" destOrd="0" presId="urn:microsoft.com/office/officeart/2005/8/layout/list1"/>
    <dgm:cxn modelId="{E5715672-35D5-4EC2-80BE-6E6DEA8CE415}" type="presParOf" srcId="{4E3CF592-6357-4E11-B388-414F044CC667}" destId="{3D53134A-6CBA-48BC-B4F5-1CFC412A501B}" srcOrd="1" destOrd="0" presId="urn:microsoft.com/office/officeart/2005/8/layout/list1"/>
    <dgm:cxn modelId="{36FE7C9A-1A67-4587-BC16-C1506A2E620B}" type="presParOf" srcId="{2CB76304-DC68-495E-B7CE-B57811532F3F}" destId="{75ADB180-A3D2-44EE-B982-E64CCB1E14CE}" srcOrd="5" destOrd="0" presId="urn:microsoft.com/office/officeart/2005/8/layout/list1"/>
    <dgm:cxn modelId="{41826AB8-6DFF-4447-BC69-6D2526E644F4}" type="presParOf" srcId="{2CB76304-DC68-495E-B7CE-B57811532F3F}" destId="{236876BF-0C9B-4EFA-B637-50FADA159A41}" srcOrd="6" destOrd="0" presId="urn:microsoft.com/office/officeart/2005/8/layout/list1"/>
    <dgm:cxn modelId="{3000DEA6-A935-4F5B-82C3-1D14715FA0C0}" type="presParOf" srcId="{2CB76304-DC68-495E-B7CE-B57811532F3F}" destId="{0BABD98E-C306-4259-B7C9-29D9766A5D2B}" srcOrd="7" destOrd="0" presId="urn:microsoft.com/office/officeart/2005/8/layout/list1"/>
    <dgm:cxn modelId="{6A9424F8-D7B2-4615-913D-FDF30416B1EB}" type="presParOf" srcId="{2CB76304-DC68-495E-B7CE-B57811532F3F}" destId="{908569C8-BDD2-48A3-A641-1E2C115B98F5}" srcOrd="8" destOrd="0" presId="urn:microsoft.com/office/officeart/2005/8/layout/list1"/>
    <dgm:cxn modelId="{92B1B539-F1E1-47B3-ADD1-07BC5EB30CB5}" type="presParOf" srcId="{908569C8-BDD2-48A3-A641-1E2C115B98F5}" destId="{FB2DA7EE-2579-4C60-9905-6FE88FB63CFB}" srcOrd="0" destOrd="0" presId="urn:microsoft.com/office/officeart/2005/8/layout/list1"/>
    <dgm:cxn modelId="{B322271D-7032-4CF2-A3F3-E4BAAAF33BC6}" type="presParOf" srcId="{908569C8-BDD2-48A3-A641-1E2C115B98F5}" destId="{64A20CE3-F836-487F-90D5-D0FC6E52EC01}" srcOrd="1" destOrd="0" presId="urn:microsoft.com/office/officeart/2005/8/layout/list1"/>
    <dgm:cxn modelId="{658A59CD-CCA2-4E27-A08A-CAA49A4F2514}" type="presParOf" srcId="{2CB76304-DC68-495E-B7CE-B57811532F3F}" destId="{3729CFFA-66F8-4628-B394-F76FDDF2BF6E}" srcOrd="9" destOrd="0" presId="urn:microsoft.com/office/officeart/2005/8/layout/list1"/>
    <dgm:cxn modelId="{48E44967-7325-45FB-A891-295BD5DE304C}" type="presParOf" srcId="{2CB76304-DC68-495E-B7CE-B57811532F3F}" destId="{69830020-C444-4AD9-83E4-81026CBC043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7816D-6F34-411D-BA85-D120F8756D0A}">
      <dsp:nvSpPr>
        <dsp:cNvPr id="0" name=""/>
        <dsp:cNvSpPr/>
      </dsp:nvSpPr>
      <dsp:spPr>
        <a:xfrm>
          <a:off x="0" y="319672"/>
          <a:ext cx="8844287" cy="146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415" tIns="333248" rIns="68641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Sumar</a:t>
          </a:r>
          <a:r>
            <a:rPr lang="en-US" sz="1600" kern="1200" dirty="0"/>
            <a:t> </a:t>
          </a:r>
          <a:r>
            <a:rPr lang="en-US" sz="1600" kern="1200" dirty="0" err="1"/>
            <a:t>valgreinar</a:t>
          </a:r>
          <a:r>
            <a:rPr lang="en-US" sz="1600" kern="1200" dirty="0"/>
            <a:t> eru </a:t>
          </a:r>
          <a:r>
            <a:rPr lang="en-US" sz="1600" kern="1200" dirty="0" err="1"/>
            <a:t>kenndar</a:t>
          </a:r>
          <a:r>
            <a:rPr lang="en-US" sz="1600" kern="1200" dirty="0"/>
            <a:t> í 1 </a:t>
          </a:r>
          <a:r>
            <a:rPr lang="en-US" sz="1600" kern="1200" dirty="0" err="1"/>
            <a:t>lotu</a:t>
          </a:r>
          <a:r>
            <a:rPr lang="en-US" sz="1600" kern="1200" dirty="0"/>
            <a:t> (9 </a:t>
          </a:r>
          <a:r>
            <a:rPr lang="en-US" sz="1600" kern="1200" dirty="0" err="1"/>
            <a:t>vikur</a:t>
          </a:r>
          <a:r>
            <a:rPr lang="en-US" sz="1600" kern="1200" dirty="0"/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Aðrar eru hálfsárslotur (2 lotur=18 vikur)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Og</a:t>
          </a:r>
          <a:r>
            <a:rPr lang="en-US" sz="1600" kern="1200" dirty="0"/>
            <a:t> </a:t>
          </a:r>
          <a:r>
            <a:rPr lang="en-US" sz="1600" kern="1200" dirty="0" err="1"/>
            <a:t>aðrar</a:t>
          </a:r>
          <a:r>
            <a:rPr lang="en-US" sz="1600" kern="1200" dirty="0"/>
            <a:t> eru </a:t>
          </a:r>
          <a:r>
            <a:rPr lang="en-US" sz="1600" kern="1200" dirty="0" err="1"/>
            <a:t>heilsárslotur</a:t>
          </a:r>
          <a:r>
            <a:rPr lang="en-US" sz="1600" kern="1200" dirty="0"/>
            <a:t> (4 </a:t>
          </a:r>
          <a:r>
            <a:rPr lang="en-US" sz="1600" kern="1200" dirty="0" err="1"/>
            <a:t>lotur</a:t>
          </a:r>
          <a:r>
            <a:rPr lang="en-US" sz="1600" kern="1200" dirty="0"/>
            <a:t>=36 </a:t>
          </a:r>
          <a:r>
            <a:rPr lang="en-US" sz="1600" kern="1200" dirty="0" err="1"/>
            <a:t>vikur</a:t>
          </a:r>
          <a:r>
            <a:rPr lang="en-US" sz="1600" kern="1200" dirty="0"/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Nemendur</a:t>
          </a:r>
          <a:r>
            <a:rPr lang="en-US" sz="1600" kern="1200" dirty="0"/>
            <a:t> </a:t>
          </a:r>
          <a:r>
            <a:rPr lang="en-US" sz="1600" kern="1200" dirty="0" err="1"/>
            <a:t>eiga</a:t>
          </a:r>
          <a:r>
            <a:rPr lang="en-US" sz="1600" kern="1200" dirty="0"/>
            <a:t> </a:t>
          </a:r>
          <a:r>
            <a:rPr lang="en-US" sz="1600" kern="1200" dirty="0" err="1"/>
            <a:t>því</a:t>
          </a:r>
          <a:r>
            <a:rPr lang="en-US" sz="1600" kern="1200" dirty="0"/>
            <a:t> </a:t>
          </a:r>
          <a:r>
            <a:rPr lang="en-US" sz="1600" kern="1200" dirty="0" err="1"/>
            <a:t>að</a:t>
          </a:r>
          <a:r>
            <a:rPr lang="en-US" sz="1600" kern="1200" dirty="0"/>
            <a:t> velja </a:t>
          </a:r>
          <a:r>
            <a:rPr lang="en-US" sz="1600" kern="1200" dirty="0" err="1"/>
            <a:t>sér</a:t>
          </a:r>
          <a:r>
            <a:rPr lang="en-US" sz="1600" kern="1200" dirty="0"/>
            <a:t> </a:t>
          </a:r>
          <a:r>
            <a:rPr lang="en-US" sz="1600" kern="1200" dirty="0" err="1"/>
            <a:t>samanlagt</a:t>
          </a:r>
          <a:r>
            <a:rPr lang="en-US" sz="1600" kern="1200" dirty="0"/>
            <a:t> 12 </a:t>
          </a:r>
          <a:r>
            <a:rPr lang="en-US" sz="1600" kern="1200" dirty="0" err="1"/>
            <a:t>lotur</a:t>
          </a:r>
          <a:r>
            <a:rPr lang="en-US" sz="1600" kern="1200" dirty="0"/>
            <a:t> </a:t>
          </a:r>
          <a:r>
            <a:rPr lang="en-US" sz="1600" kern="1200" dirty="0" err="1"/>
            <a:t>af</a:t>
          </a:r>
          <a:r>
            <a:rPr lang="en-US" sz="1600" kern="1200" dirty="0"/>
            <a:t> </a:t>
          </a:r>
          <a:r>
            <a:rPr lang="en-US" sz="1600" kern="1200" dirty="0" err="1"/>
            <a:t>valgreinum</a:t>
          </a:r>
          <a:r>
            <a:rPr lang="en-US" sz="1600" kern="1200" dirty="0"/>
            <a:t>.</a:t>
          </a:r>
        </a:p>
      </dsp:txBody>
      <dsp:txXfrm>
        <a:off x="0" y="319672"/>
        <a:ext cx="8844287" cy="1461600"/>
      </dsp:txXfrm>
    </dsp:sp>
    <dsp:sp modelId="{A148B198-90D3-44A1-9B50-0088A52DAD4E}">
      <dsp:nvSpPr>
        <dsp:cNvPr id="0" name=""/>
        <dsp:cNvSpPr/>
      </dsp:nvSpPr>
      <dsp:spPr>
        <a:xfrm>
          <a:off x="442214" y="83512"/>
          <a:ext cx="619100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005" tIns="0" rIns="23400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Skólaárinu er skipt í 4 lotur. Hver lota eru 9 vikur.</a:t>
          </a:r>
        </a:p>
      </dsp:txBody>
      <dsp:txXfrm>
        <a:off x="465271" y="106569"/>
        <a:ext cx="6144886" cy="426206"/>
      </dsp:txXfrm>
    </dsp:sp>
    <dsp:sp modelId="{236876BF-0C9B-4EFA-B637-50FADA159A41}">
      <dsp:nvSpPr>
        <dsp:cNvPr id="0" name=""/>
        <dsp:cNvSpPr/>
      </dsp:nvSpPr>
      <dsp:spPr>
        <a:xfrm>
          <a:off x="0" y="2103833"/>
          <a:ext cx="8844287" cy="226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415" tIns="333248" rIns="68641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Eldingaráð</a:t>
          </a:r>
          <a:endParaRPr lang="is-I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Björgunarsveit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Íþróttaiðkun/Tómstundir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Tónlistarnám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Fjarnám 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Valgrein úr FS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Fjarnám</a:t>
          </a:r>
          <a:r>
            <a:rPr lang="en-US" sz="1600" kern="1200" dirty="0"/>
            <a:t> í </a:t>
          </a:r>
          <a:r>
            <a:rPr lang="en-US" sz="1600" kern="1200" dirty="0" err="1"/>
            <a:t>öðrum</a:t>
          </a:r>
          <a:r>
            <a:rPr lang="en-US" sz="1600" kern="1200" dirty="0"/>
            <a:t> </a:t>
          </a:r>
          <a:r>
            <a:rPr lang="en-US" sz="1600" kern="1200" dirty="0" err="1"/>
            <a:t>skóla</a:t>
          </a:r>
          <a:r>
            <a:rPr lang="en-US" sz="1600" kern="1200" dirty="0"/>
            <a:t> </a:t>
          </a:r>
          <a:r>
            <a:rPr lang="en-US" sz="1600" kern="1200" dirty="0" err="1"/>
            <a:t>en</a:t>
          </a:r>
          <a:r>
            <a:rPr lang="en-US" sz="1600" kern="1200" dirty="0"/>
            <a:t> FS</a:t>
          </a:r>
        </a:p>
      </dsp:txBody>
      <dsp:txXfrm>
        <a:off x="0" y="2103833"/>
        <a:ext cx="8844287" cy="2268000"/>
      </dsp:txXfrm>
    </dsp:sp>
    <dsp:sp modelId="{3D53134A-6CBA-48BC-B4F5-1CFC412A501B}">
      <dsp:nvSpPr>
        <dsp:cNvPr id="0" name=""/>
        <dsp:cNvSpPr/>
      </dsp:nvSpPr>
      <dsp:spPr>
        <a:xfrm>
          <a:off x="442214" y="1867672"/>
          <a:ext cx="619100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005" tIns="0" rIns="23400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Hægt er að fá iðkun </a:t>
          </a:r>
          <a:r>
            <a:rPr lang="en-US" sz="1600" b="1" kern="1200"/>
            <a:t>utan skóla </a:t>
          </a:r>
          <a:r>
            <a:rPr lang="en-US" sz="1600" kern="1200"/>
            <a:t>metna sem 4 lotur.</a:t>
          </a:r>
        </a:p>
      </dsp:txBody>
      <dsp:txXfrm>
        <a:off x="465271" y="1890729"/>
        <a:ext cx="6144886" cy="426206"/>
      </dsp:txXfrm>
    </dsp:sp>
    <dsp:sp modelId="{69830020-C444-4AD9-83E4-81026CBC043D}">
      <dsp:nvSpPr>
        <dsp:cNvPr id="0" name=""/>
        <dsp:cNvSpPr/>
      </dsp:nvSpPr>
      <dsp:spPr>
        <a:xfrm>
          <a:off x="0" y="4694393"/>
          <a:ext cx="8844287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415" tIns="333248" rIns="68641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 err="1"/>
            <a:t>Nemendur</a:t>
          </a:r>
          <a:r>
            <a:rPr lang="en-US" sz="1600" kern="1200" dirty="0"/>
            <a:t> í 8. - 10. </a:t>
          </a:r>
          <a:r>
            <a:rPr lang="en-US" sz="1600" kern="1200" dirty="0" err="1"/>
            <a:t>bekk</a:t>
          </a:r>
          <a:r>
            <a:rPr lang="en-US" sz="1600" kern="1200" dirty="0"/>
            <a:t> eru saman í </a:t>
          </a:r>
          <a:r>
            <a:rPr lang="en-US" sz="1600" kern="1200" dirty="0" err="1"/>
            <a:t>valgreinum</a:t>
          </a:r>
          <a:r>
            <a:rPr lang="en-US" sz="1600" kern="1200" dirty="0"/>
            <a:t>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/>
            <a:t>Hámark</a:t>
          </a:r>
          <a:r>
            <a:rPr lang="en-US" sz="1600" kern="1200" dirty="0"/>
            <a:t> </a:t>
          </a:r>
          <a:r>
            <a:rPr lang="en-US" sz="1600" kern="1200" dirty="0" err="1"/>
            <a:t>sem</a:t>
          </a:r>
          <a:r>
            <a:rPr lang="en-US" sz="1600" kern="1200" dirty="0"/>
            <a:t> </a:t>
          </a:r>
          <a:r>
            <a:rPr lang="en-US" sz="1600" kern="1200" dirty="0" err="1"/>
            <a:t>og</a:t>
          </a:r>
          <a:r>
            <a:rPr lang="en-US" sz="1600" kern="1200" dirty="0"/>
            <a:t> </a:t>
          </a:r>
          <a:r>
            <a:rPr lang="en-US" sz="1600" b="1" kern="1200" dirty="0" err="1"/>
            <a:t>lágmark</a:t>
          </a:r>
          <a:r>
            <a:rPr lang="en-US" sz="1600" kern="1200" dirty="0"/>
            <a:t> er á </a:t>
          </a:r>
          <a:r>
            <a:rPr lang="en-US" sz="1600" kern="1200" dirty="0" err="1"/>
            <a:t>fjölda</a:t>
          </a:r>
          <a:r>
            <a:rPr lang="en-US" sz="1600" kern="1200" dirty="0"/>
            <a:t> </a:t>
          </a:r>
          <a:r>
            <a:rPr lang="en-US" sz="1600" kern="1200" dirty="0" err="1"/>
            <a:t>nemenda</a:t>
          </a:r>
          <a:r>
            <a:rPr lang="en-US" sz="1600" kern="1200" dirty="0"/>
            <a:t> í </a:t>
          </a:r>
          <a:r>
            <a:rPr lang="en-US" sz="1600" kern="1200" dirty="0" err="1"/>
            <a:t>sumum</a:t>
          </a:r>
          <a:r>
            <a:rPr lang="en-US" sz="1600" kern="1200" dirty="0"/>
            <a:t> </a:t>
          </a:r>
          <a:r>
            <a:rPr lang="en-US" sz="1600" kern="1200" dirty="0" err="1"/>
            <a:t>valgreinum</a:t>
          </a:r>
          <a:r>
            <a:rPr lang="en-US" sz="1600" kern="1200" dirty="0"/>
            <a:t>.</a:t>
          </a:r>
        </a:p>
      </dsp:txBody>
      <dsp:txXfrm>
        <a:off x="0" y="4694393"/>
        <a:ext cx="8844287" cy="932400"/>
      </dsp:txXfrm>
    </dsp:sp>
    <dsp:sp modelId="{64A20CE3-F836-487F-90D5-D0FC6E52EC01}">
      <dsp:nvSpPr>
        <dsp:cNvPr id="0" name=""/>
        <dsp:cNvSpPr/>
      </dsp:nvSpPr>
      <dsp:spPr>
        <a:xfrm>
          <a:off x="442214" y="4458233"/>
          <a:ext cx="619100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005" tIns="0" rIns="23400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Annað</a:t>
          </a:r>
          <a:r>
            <a:rPr lang="en-US" sz="1600" kern="1200" dirty="0"/>
            <a:t>:</a:t>
          </a:r>
        </a:p>
      </dsp:txBody>
      <dsp:txXfrm>
        <a:off x="465271" y="4481290"/>
        <a:ext cx="614488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5/5/2022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9/3/20XX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media" Target="../media/media3.m4a"/><Relationship Id="rId7" Type="http://schemas.openxmlformats.org/officeDocument/2006/relationships/diagramLayout" Target="../diagrams/layout1.xml"/><Relationship Id="rId12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Data" Target="../diagrams/data1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3.xml"/><Relationship Id="rId10" Type="http://schemas.microsoft.com/office/2007/relationships/diagramDrawing" Target="../diagrams/drawing1.xml"/><Relationship Id="rId4" Type="http://schemas.openxmlformats.org/officeDocument/2006/relationships/audio" Target="../media/media3.m4a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hyperlink" Target="https://forms.office.com/r/f9QusRE4r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8836-40C5-46C2-81BA-21AA271769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Kynning</a:t>
            </a:r>
            <a:r>
              <a:rPr lang="en-US" dirty="0">
                <a:solidFill>
                  <a:srgbClr val="FFFFFF"/>
                </a:solidFill>
              </a:rPr>
              <a:t> á </a:t>
            </a:r>
            <a:r>
              <a:rPr lang="en-US" dirty="0" err="1">
                <a:solidFill>
                  <a:srgbClr val="FFFFFF"/>
                </a:solidFill>
              </a:rPr>
              <a:t>valgreinum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skólaárið</a:t>
            </a:r>
            <a:r>
              <a:rPr lang="en-US" dirty="0">
                <a:solidFill>
                  <a:srgbClr val="FFFFFF"/>
                </a:solidFill>
              </a:rPr>
              <a:t> 2022-2023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CC4EC4-809C-4FD2-AA20-009F08590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Ath</a:t>
            </a:r>
            <a:r>
              <a:rPr lang="en-US" dirty="0">
                <a:solidFill>
                  <a:srgbClr val="FFFFFF"/>
                </a:solidFill>
              </a:rPr>
              <a:t>: </a:t>
            </a:r>
            <a:r>
              <a:rPr lang="en-US" dirty="0" err="1">
                <a:solidFill>
                  <a:srgbClr val="FFFFFF"/>
                </a:solidFill>
              </a:rPr>
              <a:t>Framboð</a:t>
            </a:r>
            <a:r>
              <a:rPr lang="en-US" dirty="0">
                <a:solidFill>
                  <a:srgbClr val="FFFFFF"/>
                </a:solidFill>
              </a:rPr>
              <a:t> getur </a:t>
            </a:r>
            <a:r>
              <a:rPr lang="en-US" dirty="0" err="1">
                <a:solidFill>
                  <a:srgbClr val="FFFFFF"/>
                </a:solidFill>
              </a:rPr>
              <a:t>breyst</a:t>
            </a:r>
            <a:r>
              <a:rPr lang="en-US" dirty="0">
                <a:solidFill>
                  <a:srgbClr val="FFFFFF"/>
                </a:solidFill>
              </a:rPr>
              <a:t> ef </a:t>
            </a:r>
            <a:r>
              <a:rPr lang="en-US" dirty="0" err="1">
                <a:solidFill>
                  <a:srgbClr val="FFFFFF"/>
                </a:solidFill>
              </a:rPr>
              <a:t>lágmarksfjöldi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þátttakenda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næst</a:t>
            </a:r>
            <a:r>
              <a:rPr lang="en-US" dirty="0">
                <a:solidFill>
                  <a:srgbClr val="FFFFFF"/>
                </a:solidFill>
              </a:rPr>
              <a:t> ekki.</a:t>
            </a:r>
          </a:p>
        </p:txBody>
      </p:sp>
    </p:spTree>
    <p:extLst>
      <p:ext uri="{BB962C8B-B14F-4D97-AF65-F5344CB8AC3E}">
        <p14:creationId xmlns:p14="http://schemas.microsoft.com/office/powerpoint/2010/main" val="80096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260B10-25FE-445D-A9FD-06B618F1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Valfög kennd í FS (metið sem 4 lotur)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D93A674-7340-4F60-AA51-7D39BFDE17DB}"/>
              </a:ext>
            </a:extLst>
          </p:cNvPr>
          <p:cNvSpPr txBox="1">
            <a:spLocks/>
          </p:cNvSpPr>
          <p:nvPr/>
        </p:nvSpPr>
        <p:spPr>
          <a:xfrm>
            <a:off x="838201" y="1984443"/>
            <a:ext cx="5257800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Athygli</a:t>
            </a:r>
            <a:r>
              <a:rPr lang="en-US" sz="2400" dirty="0"/>
              <a:t> er </a:t>
            </a:r>
            <a:r>
              <a:rPr lang="en-US" sz="2400" dirty="0" err="1"/>
              <a:t>vakin</a:t>
            </a:r>
            <a:r>
              <a:rPr lang="en-US" sz="2400" dirty="0"/>
              <a:t> á </a:t>
            </a:r>
            <a:r>
              <a:rPr lang="en-US" sz="2400" dirty="0" err="1"/>
              <a:t>því</a:t>
            </a:r>
            <a:r>
              <a:rPr lang="en-US" sz="2400" dirty="0"/>
              <a:t> </a:t>
            </a:r>
            <a:r>
              <a:rPr lang="en-US" sz="2400" dirty="0" err="1"/>
              <a:t>að</a:t>
            </a:r>
            <a:r>
              <a:rPr lang="en-US" sz="2400" dirty="0"/>
              <a:t> </a:t>
            </a:r>
            <a:r>
              <a:rPr lang="en-US" sz="2400" dirty="0" err="1"/>
              <a:t>valfög</a:t>
            </a:r>
            <a:r>
              <a:rPr lang="en-US" sz="2400" dirty="0"/>
              <a:t> </a:t>
            </a:r>
            <a:r>
              <a:rPr lang="en-US" sz="2400" dirty="0" err="1"/>
              <a:t>kennd</a:t>
            </a:r>
            <a:r>
              <a:rPr lang="en-US" sz="2400" dirty="0"/>
              <a:t> </a:t>
            </a:r>
            <a:r>
              <a:rPr lang="en-US" sz="2400" dirty="0" err="1"/>
              <a:t>við</a:t>
            </a:r>
            <a:r>
              <a:rPr lang="en-US" sz="2400" dirty="0"/>
              <a:t> FS eru </a:t>
            </a:r>
            <a:r>
              <a:rPr lang="en-US" sz="2400" b="1" u="sng" dirty="0" err="1"/>
              <a:t>þyngri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þau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kennd</a:t>
            </a:r>
            <a:r>
              <a:rPr lang="en-US" sz="2400" dirty="0"/>
              <a:t> eru á </a:t>
            </a:r>
            <a:r>
              <a:rPr lang="en-US" sz="2400" dirty="0" err="1"/>
              <a:t>grunnskólastigi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Nemendur</a:t>
            </a:r>
            <a:r>
              <a:rPr lang="en-US" sz="2400" dirty="0"/>
              <a:t> eru </a:t>
            </a:r>
            <a:r>
              <a:rPr lang="en-US" sz="2400" dirty="0" err="1"/>
              <a:t>því</a:t>
            </a:r>
            <a:r>
              <a:rPr lang="en-US" sz="2400" dirty="0"/>
              <a:t> </a:t>
            </a:r>
            <a:r>
              <a:rPr lang="en-US" sz="2400" dirty="0" err="1"/>
              <a:t>varaðir</a:t>
            </a:r>
            <a:r>
              <a:rPr lang="en-US" sz="2400" dirty="0"/>
              <a:t> </a:t>
            </a:r>
            <a:r>
              <a:rPr lang="en-US" sz="2400" dirty="0" err="1"/>
              <a:t>við</a:t>
            </a:r>
            <a:r>
              <a:rPr lang="en-US" sz="2400" dirty="0"/>
              <a:t> </a:t>
            </a:r>
            <a:r>
              <a:rPr lang="en-US" sz="2400" b="1" u="sng" dirty="0" err="1"/>
              <a:t>auknu</a:t>
            </a:r>
            <a:r>
              <a:rPr lang="en-US" sz="2400" b="1" u="sng" dirty="0"/>
              <a:t> </a:t>
            </a:r>
            <a:r>
              <a:rPr lang="en-US" sz="2400" b="1" u="sng" dirty="0" err="1"/>
              <a:t>vinnuálagi</a:t>
            </a:r>
            <a:r>
              <a:rPr lang="en-US" sz="2400" b="1" u="sng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b="1" u="sng" dirty="0" err="1"/>
              <a:t>kröfum</a:t>
            </a:r>
            <a:r>
              <a:rPr lang="en-US" sz="2400" dirty="0"/>
              <a:t> í </a:t>
            </a:r>
            <a:r>
              <a:rPr lang="en-US" sz="2400" dirty="0" err="1"/>
              <a:t>þessum</a:t>
            </a:r>
            <a:r>
              <a:rPr lang="en-US" sz="2400" dirty="0"/>
              <a:t> </a:t>
            </a:r>
            <a:r>
              <a:rPr lang="en-US" sz="2400" dirty="0" err="1"/>
              <a:t>valgreinum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Einnig</a:t>
            </a:r>
            <a:r>
              <a:rPr lang="en-US" sz="2400" dirty="0"/>
              <a:t> eru </a:t>
            </a:r>
            <a:r>
              <a:rPr lang="en-US" sz="2400" dirty="0" err="1"/>
              <a:t>nemendur</a:t>
            </a:r>
            <a:r>
              <a:rPr lang="en-US" sz="2400" dirty="0"/>
              <a:t> í 10.bekk í </a:t>
            </a:r>
            <a:r>
              <a:rPr lang="en-US" sz="2400" dirty="0" err="1"/>
              <a:t>forgangi</a:t>
            </a:r>
            <a:r>
              <a:rPr lang="en-US" sz="2400" dirty="0"/>
              <a:t> í </a:t>
            </a:r>
            <a:r>
              <a:rPr lang="en-US" sz="2400" dirty="0" err="1"/>
              <a:t>þessar</a:t>
            </a:r>
            <a:r>
              <a:rPr lang="en-US" sz="2400" dirty="0"/>
              <a:t> </a:t>
            </a:r>
            <a:r>
              <a:rPr lang="en-US" sz="2400" dirty="0" err="1"/>
              <a:t>greinar</a:t>
            </a:r>
            <a:r>
              <a:rPr lang="en-US" sz="2400" dirty="0"/>
              <a:t> </a:t>
            </a:r>
            <a:r>
              <a:rPr lang="en-US" sz="2400" dirty="0" err="1"/>
              <a:t>þar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nemendur</a:t>
            </a:r>
            <a:r>
              <a:rPr lang="en-US" sz="2400" dirty="0"/>
              <a:t> í 9.bekk </a:t>
            </a:r>
            <a:r>
              <a:rPr lang="en-US" sz="2400" dirty="0" err="1"/>
              <a:t>fá</a:t>
            </a:r>
            <a:r>
              <a:rPr lang="en-US" sz="2400" dirty="0"/>
              <a:t> </a:t>
            </a:r>
            <a:r>
              <a:rPr lang="en-US" sz="2400" dirty="0" err="1"/>
              <a:t>tækifæri</a:t>
            </a:r>
            <a:r>
              <a:rPr lang="en-US" sz="2400" dirty="0"/>
              <a:t> til </a:t>
            </a:r>
            <a:r>
              <a:rPr lang="en-US" sz="2400" dirty="0" err="1"/>
              <a:t>að</a:t>
            </a:r>
            <a:r>
              <a:rPr lang="en-US" sz="2400" dirty="0"/>
              <a:t> </a:t>
            </a:r>
            <a:r>
              <a:rPr lang="en-US" sz="2400" dirty="0" err="1"/>
              <a:t>sækja</a:t>
            </a:r>
            <a:r>
              <a:rPr lang="en-US" sz="2400" dirty="0"/>
              <a:t> </a:t>
            </a:r>
            <a:r>
              <a:rPr lang="en-US" sz="2400" dirty="0" err="1"/>
              <a:t>áfangann</a:t>
            </a:r>
            <a:r>
              <a:rPr lang="en-US" sz="2400" dirty="0"/>
              <a:t> </a:t>
            </a:r>
            <a:r>
              <a:rPr lang="en-US" sz="2400" dirty="0" err="1"/>
              <a:t>aftur</a:t>
            </a:r>
            <a:r>
              <a:rPr lang="en-US" sz="2400" dirty="0"/>
              <a:t> </a:t>
            </a:r>
            <a:r>
              <a:rPr lang="en-US" sz="2400" dirty="0" err="1"/>
              <a:t>að</a:t>
            </a:r>
            <a:r>
              <a:rPr lang="en-US" sz="2400" dirty="0"/>
              <a:t> </a:t>
            </a:r>
            <a:r>
              <a:rPr lang="en-US" sz="2400" dirty="0" err="1"/>
              <a:t>ári</a:t>
            </a:r>
            <a:r>
              <a:rPr lang="en-US" sz="2400" dirty="0"/>
              <a:t>.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CC90B11-F535-4D7C-84A3-2CF98B9D59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9/3/2022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4CB8358-5219-419E-B50C-A279EA3E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Valgreinar 2022-2023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A5B9DFF-1E65-43C9-B2DE-90CD91DF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b="0" i="0" u="none" strike="noStrike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b="0" i="0" u="none" strike="noStrike" normalizeH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FE03FD29-2ABD-4741-B4AC-4F72BFB14A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058391"/>
              </p:ext>
            </p:extLst>
          </p:nvPr>
        </p:nvGraphicFramePr>
        <p:xfrm>
          <a:off x="6541053" y="821509"/>
          <a:ext cx="4777381" cy="5398078"/>
        </p:xfrm>
        <a:graphic>
          <a:graphicData uri="http://schemas.openxmlformats.org/drawingml/2006/table">
            <a:tbl>
              <a:tblPr firstRow="1">
                <a:solidFill>
                  <a:schemeClr val="bg1">
                    <a:lumMod val="95000"/>
                  </a:schemeClr>
                </a:solidFill>
                <a:tableStyleId>{21E4AEA4-8DFA-4A89-87EB-49C32662AFE0}</a:tableStyleId>
              </a:tblPr>
              <a:tblGrid>
                <a:gridCol w="4777381">
                  <a:extLst>
                    <a:ext uri="{9D8B030D-6E8A-4147-A177-3AD203B41FA5}">
                      <a16:colId xmlns:a16="http://schemas.microsoft.com/office/drawing/2014/main" val="3545702570"/>
                    </a:ext>
                  </a:extLst>
                </a:gridCol>
              </a:tblGrid>
              <a:tr h="695662">
                <a:tc>
                  <a:txBody>
                    <a:bodyPr/>
                    <a:lstStyle/>
                    <a:p>
                      <a:pPr algn="ctr"/>
                      <a:r>
                        <a:rPr lang="en-US" sz="2700" b="0" cap="none" spc="0" err="1">
                          <a:solidFill>
                            <a:schemeClr val="bg1"/>
                          </a:solidFill>
                        </a:rPr>
                        <a:t>Þriðjudaga</a:t>
                      </a:r>
                      <a:r>
                        <a:rPr lang="en-US" sz="2700" b="0" cap="none" spc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700" b="0" cap="none" spc="0" err="1">
                          <a:solidFill>
                            <a:schemeClr val="bg1"/>
                          </a:solidFill>
                        </a:rPr>
                        <a:t>eða</a:t>
                      </a:r>
                      <a:r>
                        <a:rPr lang="en-US" sz="2700" b="0" cap="none" spc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700" b="0" cap="none" spc="0" err="1">
                          <a:solidFill>
                            <a:schemeClr val="bg1"/>
                          </a:solidFill>
                        </a:rPr>
                        <a:t>miðvikudaga</a:t>
                      </a:r>
                      <a:endParaRPr lang="en-US" sz="2700" b="0" cap="none" spc="0">
                        <a:solidFill>
                          <a:schemeClr val="bg1"/>
                        </a:solidFill>
                      </a:endParaRPr>
                    </a:p>
                  </a:txBody>
                  <a:tcPr marL="152335" marR="152335" marT="152335" marB="7616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748401"/>
                  </a:ext>
                </a:extLst>
              </a:tr>
              <a:tr h="543327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cap="none" spc="0" err="1">
                          <a:solidFill>
                            <a:schemeClr val="tx1"/>
                          </a:solidFill>
                          <a:effectLst/>
                        </a:rPr>
                        <a:t>Spænska</a:t>
                      </a:r>
                      <a:endParaRPr lang="en-GB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8084" marR="38084" marT="152335" marB="2538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452785"/>
                  </a:ext>
                </a:extLst>
              </a:tr>
              <a:tr h="543327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cap="none" spc="0" err="1">
                          <a:solidFill>
                            <a:schemeClr val="tx1"/>
                          </a:solidFill>
                          <a:effectLst/>
                        </a:rPr>
                        <a:t>Enska</a:t>
                      </a:r>
                      <a:endParaRPr lang="is-IS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8084" marR="38084" marT="152335" marB="2538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479137"/>
                  </a:ext>
                </a:extLst>
              </a:tr>
              <a:tr h="543327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cap="none" spc="0" err="1">
                          <a:solidFill>
                            <a:schemeClr val="tx1"/>
                          </a:solidFill>
                          <a:effectLst/>
                        </a:rPr>
                        <a:t>Þýska</a:t>
                      </a:r>
                      <a:endParaRPr lang="is-IS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8084" marR="38084" marT="152335" marB="2538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036199"/>
                  </a:ext>
                </a:extLst>
              </a:tr>
              <a:tr h="543327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cap="none" spc="0" err="1">
                          <a:solidFill>
                            <a:schemeClr val="tx1"/>
                          </a:solidFill>
                          <a:effectLst/>
                        </a:rPr>
                        <a:t>Rafmagn</a:t>
                      </a:r>
                      <a:endParaRPr lang="is-IS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8084" marR="38084" marT="152335" marB="2538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066435"/>
                  </a:ext>
                </a:extLst>
              </a:tr>
              <a:tr h="543327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cap="none" spc="0" err="1">
                          <a:solidFill>
                            <a:schemeClr val="tx1"/>
                          </a:solidFill>
                          <a:effectLst/>
                        </a:rPr>
                        <a:t>Stærðfræði</a:t>
                      </a:r>
                      <a:endParaRPr lang="is-IS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8084" marR="38084" marT="152335" marB="2538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953570"/>
                  </a:ext>
                </a:extLst>
              </a:tr>
              <a:tr h="543327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cap="none" spc="0" err="1">
                          <a:solidFill>
                            <a:schemeClr val="tx1"/>
                          </a:solidFill>
                          <a:effectLst/>
                        </a:rPr>
                        <a:t>Húsasmíði</a:t>
                      </a:r>
                      <a:endParaRPr lang="is-IS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8084" marR="38084" marT="152335" marB="2538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079645"/>
                  </a:ext>
                </a:extLst>
              </a:tr>
              <a:tr h="543327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cap="none" spc="0" err="1">
                          <a:solidFill>
                            <a:schemeClr val="tx1"/>
                          </a:solidFill>
                          <a:effectLst/>
                        </a:rPr>
                        <a:t>Forritun</a:t>
                      </a:r>
                      <a:endParaRPr lang="is-IS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8084" marR="38084" marT="152335" marB="2538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286630"/>
                  </a:ext>
                </a:extLst>
              </a:tr>
              <a:tr h="543327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cap="none" spc="0" err="1">
                          <a:solidFill>
                            <a:schemeClr val="tx1"/>
                          </a:solidFill>
                          <a:effectLst/>
                        </a:rPr>
                        <a:t>Textíll</a:t>
                      </a:r>
                      <a:r>
                        <a:rPr lang="en-GB" sz="2000" cap="none" spc="0">
                          <a:solidFill>
                            <a:schemeClr val="tx1"/>
                          </a:solidFill>
                          <a:effectLst/>
                        </a:rPr>
                        <a:t> og </a:t>
                      </a:r>
                      <a:r>
                        <a:rPr lang="en-GB" sz="2000" cap="none" spc="0" err="1">
                          <a:solidFill>
                            <a:schemeClr val="tx1"/>
                          </a:solidFill>
                          <a:effectLst/>
                        </a:rPr>
                        <a:t>hár</a:t>
                      </a:r>
                      <a:endParaRPr lang="is-IS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8084" marR="38084" marT="152335" marB="2538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909856"/>
                  </a:ext>
                </a:extLst>
              </a:tr>
            </a:tbl>
          </a:graphicData>
        </a:graphic>
      </p:graphicFrame>
      <p:pic>
        <p:nvPicPr>
          <p:cNvPr id="2" name="valfög í FS">
            <a:hlinkClick r:id="" action="ppaction://media"/>
            <a:extLst>
              <a:ext uri="{FF2B5EF4-FFF2-40B4-BE49-F238E27FC236}">
                <a16:creationId xmlns:a16="http://schemas.microsoft.com/office/drawing/2014/main" id="{4288D0D8-F9B3-5E9D-9E11-69D81C857F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01739" y="11637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7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55"/>
    </mc:Choice>
    <mc:Fallback xmlns="">
      <p:transition spd="slow" advTm="48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16456-3537-48BD-9503-A8F928EB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224" y="2793907"/>
            <a:ext cx="5559552" cy="25146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Hafið</a:t>
            </a:r>
            <a:r>
              <a:rPr lang="en-GB" dirty="0"/>
              <a:t> </a:t>
            </a:r>
            <a:r>
              <a:rPr lang="en-GB" dirty="0" err="1"/>
              <a:t>valbæklinginn</a:t>
            </a:r>
            <a:r>
              <a:rPr lang="en-GB" dirty="0"/>
              <a:t> við </a:t>
            </a:r>
            <a:r>
              <a:rPr lang="en-GB" dirty="0" err="1"/>
              <a:t>höndina</a:t>
            </a:r>
            <a:r>
              <a:rPr lang="en-GB" dirty="0"/>
              <a:t> þegar </a:t>
            </a:r>
            <a:r>
              <a:rPr lang="en-GB" dirty="0" err="1"/>
              <a:t>valgreinar</a:t>
            </a:r>
            <a:r>
              <a:rPr lang="en-GB" dirty="0"/>
              <a:t> eru </a:t>
            </a:r>
            <a:r>
              <a:rPr lang="en-GB" dirty="0" err="1"/>
              <a:t>valdar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 err="1"/>
              <a:t>Takk</a:t>
            </a:r>
            <a:r>
              <a:rPr lang="en-GB" dirty="0"/>
              <a:t> fyrir </a:t>
            </a:r>
            <a:endParaRPr lang="is-IS" dirty="0"/>
          </a:p>
        </p:txBody>
      </p:sp>
      <p:pic>
        <p:nvPicPr>
          <p:cNvPr id="3" name="lok">
            <a:hlinkClick r:id="" action="ppaction://media"/>
            <a:extLst>
              <a:ext uri="{FF2B5EF4-FFF2-40B4-BE49-F238E27FC236}">
                <a16:creationId xmlns:a16="http://schemas.microsoft.com/office/drawing/2014/main" id="{C2538EEC-E2BC-C5B1-8F93-7694233290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35670" y="6168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2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78"/>
    </mc:Choice>
    <mc:Fallback xmlns="">
      <p:transition spd="slow" advTm="24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E49C-11A0-4C95-8A6E-FC7E9C57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FF"/>
                </a:solidFill>
              </a:rPr>
              <a:t>Skólaskylda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C3FD2-AF88-4EF1-AFB7-5D31BD5AA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1" y="1527048"/>
            <a:ext cx="5461739" cy="393192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Nemendur</a:t>
            </a:r>
            <a:r>
              <a:rPr lang="en-US" dirty="0"/>
              <a:t> í 8. - 10 . </a:t>
            </a:r>
            <a:r>
              <a:rPr lang="en-US" dirty="0" err="1"/>
              <a:t>bekk</a:t>
            </a:r>
            <a:r>
              <a:rPr lang="en-US" dirty="0"/>
              <a:t> </a:t>
            </a:r>
            <a:r>
              <a:rPr lang="en-US" dirty="0" err="1"/>
              <a:t>eiga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hafa</a:t>
            </a:r>
            <a:r>
              <a:rPr lang="en-US" dirty="0"/>
              <a:t> 37 </a:t>
            </a:r>
            <a:r>
              <a:rPr lang="en-US" dirty="0" err="1"/>
              <a:t>kennslustundir</a:t>
            </a:r>
            <a:r>
              <a:rPr lang="en-US" dirty="0"/>
              <a:t> á </a:t>
            </a:r>
            <a:r>
              <a:rPr lang="en-US" dirty="0" err="1"/>
              <a:t>viku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Kjarnagreinarnar</a:t>
            </a:r>
            <a:r>
              <a:rPr lang="en-US" dirty="0"/>
              <a:t> eru 31 </a:t>
            </a:r>
            <a:r>
              <a:rPr lang="en-US" dirty="0" err="1"/>
              <a:t>stund</a:t>
            </a:r>
            <a:r>
              <a:rPr lang="en-US" dirty="0"/>
              <a:t>.</a:t>
            </a:r>
          </a:p>
          <a:p>
            <a:r>
              <a:rPr lang="en-US" dirty="0" err="1"/>
              <a:t>Valgreinar</a:t>
            </a:r>
            <a:r>
              <a:rPr lang="en-US" dirty="0"/>
              <a:t> eru 6 </a:t>
            </a:r>
            <a:r>
              <a:rPr lang="en-US" dirty="0" err="1"/>
              <a:t>stundir</a:t>
            </a:r>
            <a:r>
              <a:rPr lang="en-US" dirty="0"/>
              <a:t> í </a:t>
            </a:r>
            <a:r>
              <a:rPr lang="en-US" dirty="0" err="1"/>
              <a:t>viku</a:t>
            </a:r>
            <a:r>
              <a:rPr lang="en-US" dirty="0"/>
              <a:t>.</a:t>
            </a:r>
          </a:p>
          <a:p>
            <a:r>
              <a:rPr lang="en-US" dirty="0"/>
              <a:t>3 </a:t>
            </a:r>
            <a:r>
              <a:rPr lang="en-US" dirty="0" err="1"/>
              <a:t>daga</a:t>
            </a:r>
            <a:r>
              <a:rPr lang="en-US" dirty="0"/>
              <a:t> </a:t>
            </a:r>
            <a:r>
              <a:rPr lang="en-US" dirty="0" err="1"/>
              <a:t>vikunnar</a:t>
            </a:r>
            <a:r>
              <a:rPr lang="en-US" dirty="0"/>
              <a:t> eru </a:t>
            </a:r>
            <a:r>
              <a:rPr lang="en-US" dirty="0" err="1"/>
              <a:t>tvöfaldir</a:t>
            </a:r>
            <a:r>
              <a:rPr lang="en-US" dirty="0"/>
              <a:t> </a:t>
            </a:r>
            <a:r>
              <a:rPr lang="en-US" dirty="0" err="1"/>
              <a:t>tímar</a:t>
            </a:r>
            <a:r>
              <a:rPr lang="en-US" dirty="0"/>
              <a:t> í </a:t>
            </a:r>
            <a:r>
              <a:rPr lang="en-US" dirty="0" err="1"/>
              <a:t>síðustu</a:t>
            </a:r>
            <a:r>
              <a:rPr lang="en-US" dirty="0"/>
              <a:t> </a:t>
            </a:r>
            <a:r>
              <a:rPr lang="en-US" dirty="0" err="1"/>
              <a:t>tímum</a:t>
            </a:r>
            <a:r>
              <a:rPr lang="en-US" dirty="0"/>
              <a:t> </a:t>
            </a:r>
            <a:r>
              <a:rPr lang="en-US" dirty="0" err="1"/>
              <a:t>stundatöflu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8B647-084C-492D-A242-148BEA5B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2B84E-2163-44C1-99D0-6F162AEA8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Valgreinar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2022-2023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B1A36-2D6E-4392-AAA4-996FFE03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skólaskylda">
            <a:hlinkClick r:id="" action="ppaction://media"/>
            <a:extLst>
              <a:ext uri="{FF2B5EF4-FFF2-40B4-BE49-F238E27FC236}">
                <a16:creationId xmlns:a16="http://schemas.microsoft.com/office/drawing/2014/main" id="{D78DCB59-92A1-923B-8EFF-C1D24E49E2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8151" y="7551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30"/>
    </mc:Choice>
    <mc:Fallback xmlns="">
      <p:transition spd="slow" advTm="19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4">
            <a:extLst>
              <a:ext uri="{FF2B5EF4-FFF2-40B4-BE49-F238E27FC236}">
                <a16:creationId xmlns:a16="http://schemas.microsoft.com/office/drawing/2014/main" id="{C8D6C5B8-2176-3AE0-A484-F614AAC694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547431"/>
              </p:ext>
            </p:extLst>
          </p:nvPr>
        </p:nvGraphicFramePr>
        <p:xfrm>
          <a:off x="568070" y="646043"/>
          <a:ext cx="8844287" cy="5710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1" name="Picture Placeholder 10" descr="Stick figure families holding hands">
            <a:extLst>
              <a:ext uri="{FF2B5EF4-FFF2-40B4-BE49-F238E27FC236}">
                <a16:creationId xmlns:a16="http://schemas.microsoft.com/office/drawing/2014/main" id="{759DD474-D676-41A6-A2FB-30B2078418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11"/>
          <a:srcRect l="16623" r="16623"/>
          <a:stretch/>
        </p:blipFill>
        <p:spPr>
          <a:xfrm>
            <a:off x="9706659" y="3802303"/>
            <a:ext cx="2207046" cy="2204178"/>
          </a:xfr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01CAB10-68AF-4904-BD59-D332B297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9/3/2022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6B342A5-1683-4650-BB07-B98D8B23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Valgreinar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2022-2023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6EEA4F1-5FA3-4EBF-97F1-DF392077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lotur">
            <a:hlinkClick r:id="" action="ppaction://media"/>
            <a:extLst>
              <a:ext uri="{FF2B5EF4-FFF2-40B4-BE49-F238E27FC236}">
                <a16:creationId xmlns:a16="http://schemas.microsoft.com/office/drawing/2014/main" id="{82BA3FC7-CAA6-D7D1-24E1-F83132BC87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09718" y="1466562"/>
            <a:ext cx="487363" cy="487363"/>
          </a:xfrm>
          <a:prstGeom prst="rect">
            <a:avLst/>
          </a:prstGeom>
        </p:spPr>
      </p:pic>
      <p:pic>
        <p:nvPicPr>
          <p:cNvPr id="6" name="utan skola val">
            <a:hlinkClick r:id="" action="ppaction://media"/>
            <a:extLst>
              <a:ext uri="{FF2B5EF4-FFF2-40B4-BE49-F238E27FC236}">
                <a16:creationId xmlns:a16="http://schemas.microsoft.com/office/drawing/2014/main" id="{108AF03C-5AB3-ED19-3128-D35D2C3A1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18160" y="35586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9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32"/>
    </mc:Choice>
    <mc:Fallback xmlns="">
      <p:transition spd="slow" advTm="28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43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36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9EC7B1-143F-72FC-7E0D-2DC41E45D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is-IS" dirty="0"/>
              <a:t>Fyrirkomulag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05B40BAA-E343-A00F-73DB-345FDC476F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94"/>
          <a:stretch/>
        </p:blipFill>
        <p:spPr>
          <a:xfrm>
            <a:off x="95857" y="1431635"/>
            <a:ext cx="7450218" cy="410005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412B0-3484-7C2F-51EA-573DA184D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7305" y="1984442"/>
            <a:ext cx="5458838" cy="41925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Hver</a:t>
            </a:r>
            <a:r>
              <a:rPr lang="en-US" sz="2400" dirty="0"/>
              <a:t> nemandi á </a:t>
            </a:r>
            <a:r>
              <a:rPr lang="en-US" sz="2400" dirty="0" err="1"/>
              <a:t>að</a:t>
            </a:r>
            <a:r>
              <a:rPr lang="en-US" sz="2400" dirty="0"/>
              <a:t> velja </a:t>
            </a:r>
            <a:r>
              <a:rPr lang="en-US" sz="2400" dirty="0" err="1"/>
              <a:t>sér</a:t>
            </a:r>
            <a:r>
              <a:rPr lang="en-US" sz="2400" dirty="0"/>
              <a:t> </a:t>
            </a:r>
            <a:r>
              <a:rPr lang="en-US" sz="2400" dirty="0" err="1"/>
              <a:t>valgrein</a:t>
            </a:r>
            <a:r>
              <a:rPr lang="en-US" sz="2400" dirty="0"/>
              <a:t> </a:t>
            </a:r>
            <a:r>
              <a:rPr lang="en-US" sz="2400" dirty="0" err="1"/>
              <a:t>fyrir</a:t>
            </a:r>
            <a:r>
              <a:rPr lang="en-US" sz="2400" dirty="0"/>
              <a:t> </a:t>
            </a:r>
            <a:r>
              <a:rPr lang="en-US" sz="2400" dirty="0" err="1"/>
              <a:t>hvern</a:t>
            </a:r>
            <a:r>
              <a:rPr lang="en-US" sz="2400" dirty="0"/>
              <a:t> </a:t>
            </a:r>
            <a:r>
              <a:rPr lang="en-US" sz="2400" dirty="0" err="1"/>
              <a:t>dag</a:t>
            </a:r>
            <a:r>
              <a:rPr lang="en-US" sz="2400" dirty="0"/>
              <a:t> í </a:t>
            </a:r>
            <a:r>
              <a:rPr lang="en-US" sz="2400" dirty="0" err="1"/>
              <a:t>hverri</a:t>
            </a:r>
            <a:r>
              <a:rPr lang="en-US" sz="2400" dirty="0"/>
              <a:t> </a:t>
            </a:r>
            <a:r>
              <a:rPr lang="en-US" sz="2400" dirty="0" err="1"/>
              <a:t>lotu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3 </a:t>
            </a:r>
            <a:r>
              <a:rPr lang="en-US" sz="2400" dirty="0" err="1"/>
              <a:t>dagar</a:t>
            </a:r>
            <a:r>
              <a:rPr lang="en-US" sz="2400" dirty="0"/>
              <a:t> x 4 </a:t>
            </a:r>
            <a:r>
              <a:rPr lang="en-US" sz="2400" dirty="0" err="1"/>
              <a:t>lotur</a:t>
            </a:r>
            <a:r>
              <a:rPr lang="en-US" sz="2400" dirty="0"/>
              <a:t> = 12 í </a:t>
            </a:r>
            <a:r>
              <a:rPr lang="en-US" sz="2400" dirty="0" err="1"/>
              <a:t>heildina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Í </a:t>
            </a:r>
            <a:r>
              <a:rPr lang="en-US" sz="2400" dirty="0" err="1"/>
              <a:t>meðfylgjandi</a:t>
            </a:r>
            <a:r>
              <a:rPr lang="en-US" sz="2400" dirty="0"/>
              <a:t> “</a:t>
            </a:r>
            <a:r>
              <a:rPr lang="en-US" sz="2400" dirty="0" err="1"/>
              <a:t>valgreina</a:t>
            </a:r>
            <a:r>
              <a:rPr lang="en-US" sz="2400" dirty="0"/>
              <a:t> </a:t>
            </a:r>
            <a:r>
              <a:rPr lang="en-US" sz="2400" dirty="0" err="1"/>
              <a:t>bækling</a:t>
            </a:r>
            <a:r>
              <a:rPr lang="en-US" sz="2400" dirty="0"/>
              <a:t>” er </a:t>
            </a:r>
            <a:r>
              <a:rPr lang="en-US" sz="2400" dirty="0" err="1"/>
              <a:t>hver</a:t>
            </a:r>
            <a:r>
              <a:rPr lang="en-US" sz="2400" dirty="0"/>
              <a:t> </a:t>
            </a:r>
            <a:r>
              <a:rPr lang="en-US" sz="2400" dirty="0" err="1"/>
              <a:t>valgrein</a:t>
            </a:r>
            <a:r>
              <a:rPr lang="en-US" sz="2400" dirty="0"/>
              <a:t> er </a:t>
            </a:r>
            <a:r>
              <a:rPr lang="en-US" sz="2400" dirty="0" err="1"/>
              <a:t>merkt</a:t>
            </a:r>
            <a:r>
              <a:rPr lang="en-US" sz="2400" dirty="0"/>
              <a:t> </a:t>
            </a:r>
            <a:r>
              <a:rPr lang="en-US" sz="2400" dirty="0" err="1"/>
              <a:t>með</a:t>
            </a:r>
            <a:r>
              <a:rPr lang="en-US" sz="2400" dirty="0"/>
              <a:t> </a:t>
            </a:r>
            <a:r>
              <a:rPr lang="en-US" sz="2400" dirty="0" err="1"/>
              <a:t>lotu</a:t>
            </a:r>
            <a:r>
              <a:rPr lang="en-US" sz="2400" dirty="0"/>
              <a:t> </a:t>
            </a:r>
            <a:r>
              <a:rPr lang="en-US" sz="2400" dirty="0" err="1"/>
              <a:t>fjölda</a:t>
            </a:r>
            <a:r>
              <a:rPr lang="en-US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400" dirty="0"/>
              <a:t>Mikilvægt er að velja einnig </a:t>
            </a:r>
            <a:r>
              <a:rPr lang="is-IS" sz="2400" b="1" dirty="0"/>
              <a:t>varaval.</a:t>
            </a:r>
            <a:endParaRPr lang="is-I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6F7A3-FDA2-5147-3A9D-4EC029EDE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31F96-FA75-810B-68D5-E683206C0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D1809-67B9-51A8-7AC5-F8E9DE6A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valgr bæklingur">
            <a:hlinkClick r:id="" action="ppaction://media"/>
            <a:extLst>
              <a:ext uri="{FF2B5EF4-FFF2-40B4-BE49-F238E27FC236}">
                <a16:creationId xmlns:a16="http://schemas.microsoft.com/office/drawing/2014/main" id="{6146FFAC-2925-8E7E-339E-D6D624DD7C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0699" y="11135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9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7"/>
    </mc:Choice>
    <mc:Fallback xmlns="">
      <p:transition spd="slow" advTm="21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1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46AE0-D1D4-0FED-F7D5-E69827AC7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Hvernig vel ég?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B1B3F-F546-A158-8E2F-AFD493C7C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s-IS" dirty="0">
                <a:hlinkClick r:id="rId4"/>
              </a:rPr>
              <a:t>https://forms.office.com/r/f9QusRE4rN</a:t>
            </a:r>
            <a:r>
              <a:rPr lang="is-I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D1D3F-FB39-1452-0521-E8C689669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4EB70-556B-C9E6-88B4-54E1110A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16C5C-C93A-A716-B6B3-18CE02DB4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forms">
            <a:hlinkClick r:id="" action="ppaction://media"/>
            <a:extLst>
              <a:ext uri="{FF2B5EF4-FFF2-40B4-BE49-F238E27FC236}">
                <a16:creationId xmlns:a16="http://schemas.microsoft.com/office/drawing/2014/main" id="{99812754-E641-6782-74D2-42D6F05724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1779" y="15270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52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85"/>
    </mc:Choice>
    <mc:Fallback>
      <p:transition spd="slow" advTm="20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AB83C82-30AD-4DF2-A9AD-CE1547FDE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FDE2D7A-DB43-E611-6731-1C423E4B0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is-IS" dirty="0">
                <a:solidFill>
                  <a:srgbClr val="FFFFFF"/>
                </a:solidFill>
              </a:rPr>
              <a:t>Valgreinar í boði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8646F9-286B-FE20-C74A-A589B475D0F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95542" y="6356350"/>
            <a:ext cx="387645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6A6DC9-A515-492A-199F-CAD5CFFA520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724246" y="6356350"/>
            <a:ext cx="251968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E8CC36-647F-4495-0A91-BDDE99C3717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67444" y="6356350"/>
            <a:ext cx="88635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valgr í boði">
            <a:hlinkClick r:id="" action="ppaction://media"/>
            <a:extLst>
              <a:ext uri="{FF2B5EF4-FFF2-40B4-BE49-F238E27FC236}">
                <a16:creationId xmlns:a16="http://schemas.microsoft.com/office/drawing/2014/main" id="{2DC44E83-9F72-0846-C89B-E896DABC20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77634" y="184525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0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9"/>
    </mc:Choice>
    <mc:Fallback xmlns="">
      <p:transition spd="slow" advTm="18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260B10-25FE-445D-A9FD-06B618F1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Valfög kennd allt skólaárið (4 lotur)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CC90B11-F535-4D7C-84A3-2CF98B9D59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9/3/2022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4CB8358-5219-419E-B50C-A279EA3E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0932" y="6356350"/>
            <a:ext cx="4512467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Valgreinar 2022-2023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A5B9DFF-1E65-43C9-B2DE-90CD91DF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FE03FD29-2ABD-4741-B4AC-4F72BFB14A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363927"/>
              </p:ext>
            </p:extLst>
          </p:nvPr>
        </p:nvGraphicFramePr>
        <p:xfrm>
          <a:off x="5204852" y="1307248"/>
          <a:ext cx="6553039" cy="4258592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204332">
                  <a:extLst>
                    <a:ext uri="{9D8B030D-6E8A-4147-A177-3AD203B41FA5}">
                      <a16:colId xmlns:a16="http://schemas.microsoft.com/office/drawing/2014/main" val="3545702570"/>
                    </a:ext>
                  </a:extLst>
                </a:gridCol>
                <a:gridCol w="2384245">
                  <a:extLst>
                    <a:ext uri="{9D8B030D-6E8A-4147-A177-3AD203B41FA5}">
                      <a16:colId xmlns:a16="http://schemas.microsoft.com/office/drawing/2014/main" val="3871754480"/>
                    </a:ext>
                  </a:extLst>
                </a:gridCol>
                <a:gridCol w="1964462">
                  <a:extLst>
                    <a:ext uri="{9D8B030D-6E8A-4147-A177-3AD203B41FA5}">
                      <a16:colId xmlns:a16="http://schemas.microsoft.com/office/drawing/2014/main" val="3866959667"/>
                    </a:ext>
                  </a:extLst>
                </a:gridCol>
              </a:tblGrid>
              <a:tr h="53638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Mánudagur</a:t>
                      </a:r>
                    </a:p>
                  </a:txBody>
                  <a:tcPr marL="121906" marR="121906" marT="60953" marB="60953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Fimmtudagur</a:t>
                      </a:r>
                      <a:endParaRPr lang="en-US" sz="2400" dirty="0"/>
                    </a:p>
                  </a:txBody>
                  <a:tcPr marL="121906" marR="121906" marT="60953" marB="60953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Föstudagur</a:t>
                      </a:r>
                    </a:p>
                  </a:txBody>
                  <a:tcPr marL="121906" marR="121906" marT="60953" marB="60953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748401"/>
                  </a:ext>
                </a:extLst>
              </a:tr>
              <a:tr h="8208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400">
                          <a:effectLst/>
                        </a:rPr>
                        <a:t>Gettu Enn Betur</a:t>
                      </a:r>
                    </a:p>
                  </a:txBody>
                  <a:tcPr marL="30477" marR="30477" marT="20318" marB="20318" anchor="ctr"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400">
                          <a:effectLst/>
                        </a:rPr>
                        <a:t>Nemendaráð</a:t>
                      </a:r>
                      <a:endParaRPr lang="is-IS" sz="2400">
                        <a:effectLst/>
                      </a:endParaRPr>
                    </a:p>
                  </a:txBody>
                  <a:tcPr marL="30477" marR="30477" marT="20318" marB="20318" anchor="ctr"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Heimanám</a:t>
                      </a:r>
                    </a:p>
                  </a:txBody>
                  <a:tcPr marL="121906" marR="121906" marT="60953" marB="60953" anchor="ctr"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960907"/>
                  </a:ext>
                </a:extLst>
              </a:tr>
              <a:tr h="5363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400">
                          <a:effectLst/>
                        </a:rPr>
                        <a:t>Kvikmyndaval</a:t>
                      </a:r>
                      <a:endParaRPr lang="is-IS" sz="2400">
                        <a:effectLst/>
                      </a:endParaRPr>
                    </a:p>
                  </a:txBody>
                  <a:tcPr marL="30477" marR="30477" marT="20318" marB="20318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400">
                          <a:effectLst/>
                        </a:rPr>
                        <a:t>Leikskólaval</a:t>
                      </a:r>
                      <a:endParaRPr lang="is-IS" sz="2400">
                        <a:effectLst/>
                      </a:endParaRPr>
                    </a:p>
                  </a:txBody>
                  <a:tcPr marL="30477" marR="30477" marT="20318" marB="20318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Yndislestur</a:t>
                      </a:r>
                    </a:p>
                  </a:txBody>
                  <a:tcPr marL="121906" marR="121906" marT="60953" marB="60953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005806"/>
                  </a:ext>
                </a:extLst>
              </a:tr>
              <a:tr h="5363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>
                          <a:effectLst/>
                        </a:rPr>
                        <a:t>Frístund</a:t>
                      </a:r>
                      <a:endParaRPr lang="is-IS" sz="2400">
                        <a:effectLst/>
                      </a:endParaRPr>
                    </a:p>
                  </a:txBody>
                  <a:tcPr marL="30477" marR="30477" marT="20318" marB="20318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400">
                          <a:effectLst/>
                        </a:rPr>
                        <a:t>Frístund</a:t>
                      </a:r>
                      <a:endParaRPr lang="is-IS" sz="2400">
                        <a:effectLst/>
                      </a:endParaRPr>
                    </a:p>
                  </a:txBody>
                  <a:tcPr marL="30477" marR="30477" marT="20318" marB="20318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Frístund</a:t>
                      </a:r>
                    </a:p>
                  </a:txBody>
                  <a:tcPr marL="121906" marR="121906" marT="60953" marB="60953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47774"/>
                  </a:ext>
                </a:extLst>
              </a:tr>
              <a:tr h="609531"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2400" dirty="0">
                          <a:effectLst/>
                        </a:rPr>
                        <a:t>Morgungrautur</a:t>
                      </a:r>
                    </a:p>
                  </a:txBody>
                  <a:tcPr marL="30477" marR="30477" marT="20318" marB="20318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is-IS" sz="2400" dirty="0">
                        <a:effectLst/>
                      </a:endParaRPr>
                    </a:p>
                  </a:txBody>
                  <a:tcPr marL="30477" marR="30477" marT="20318" marB="20318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121906" marR="121906" marT="60953" marB="60953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452785"/>
                  </a:ext>
                </a:extLst>
              </a:tr>
              <a:tr h="609531">
                <a:tc>
                  <a:txBody>
                    <a:bodyPr/>
                    <a:lstStyle/>
                    <a:p>
                      <a:pPr algn="ctr" rtl="0" fontAlgn="b"/>
                      <a:endParaRPr lang="is-IS" sz="2400">
                        <a:effectLst/>
                      </a:endParaRPr>
                    </a:p>
                  </a:txBody>
                  <a:tcPr marL="30477" marR="30477" marT="20318" marB="20318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is-IS" sz="2400">
                        <a:effectLst/>
                      </a:endParaRPr>
                    </a:p>
                  </a:txBody>
                  <a:tcPr marL="30477" marR="30477" marT="20318" marB="20318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121906" marR="121906" marT="60953" marB="60953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479137"/>
                  </a:ext>
                </a:extLst>
              </a:tr>
              <a:tr h="609531">
                <a:tc>
                  <a:txBody>
                    <a:bodyPr/>
                    <a:lstStyle/>
                    <a:p>
                      <a:pPr algn="ctr" rtl="0" fontAlgn="b"/>
                      <a:endParaRPr lang="is-IS" sz="2400">
                        <a:effectLst/>
                      </a:endParaRPr>
                    </a:p>
                  </a:txBody>
                  <a:tcPr marL="30477" marR="30477" marT="20318" marB="20318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is-IS" sz="2400">
                        <a:effectLst/>
                      </a:endParaRPr>
                    </a:p>
                  </a:txBody>
                  <a:tcPr marL="30477" marR="30477" marT="20318" marB="20318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121906" marR="121906" marT="60953" marB="60953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5036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272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260B10-25FE-445D-A9FD-06B618F1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Valfög kennd eina önn (2 lotur)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CC90B11-F535-4D7C-84A3-2CF98B9D59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9/3/2022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4CB8358-5219-419E-B50C-A279EA3E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7018" y="6356350"/>
            <a:ext cx="4244607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Valgreinar 2022-2023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A5B9DFF-1E65-43C9-B2DE-90CD91DF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4504" y="6356350"/>
            <a:ext cx="1689295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FE03FD29-2ABD-4741-B4AC-4F72BFB14A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974603"/>
              </p:ext>
            </p:extLst>
          </p:nvPr>
        </p:nvGraphicFramePr>
        <p:xfrm>
          <a:off x="5237018" y="2023738"/>
          <a:ext cx="6303730" cy="3575924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385276">
                  <a:extLst>
                    <a:ext uri="{9D8B030D-6E8A-4147-A177-3AD203B41FA5}">
                      <a16:colId xmlns:a16="http://schemas.microsoft.com/office/drawing/2014/main" val="1477709579"/>
                    </a:ext>
                  </a:extLst>
                </a:gridCol>
                <a:gridCol w="1397343">
                  <a:extLst>
                    <a:ext uri="{9D8B030D-6E8A-4147-A177-3AD203B41FA5}">
                      <a16:colId xmlns:a16="http://schemas.microsoft.com/office/drawing/2014/main" val="3545702570"/>
                    </a:ext>
                  </a:extLst>
                </a:gridCol>
                <a:gridCol w="1689361">
                  <a:extLst>
                    <a:ext uri="{9D8B030D-6E8A-4147-A177-3AD203B41FA5}">
                      <a16:colId xmlns:a16="http://schemas.microsoft.com/office/drawing/2014/main" val="3871754480"/>
                    </a:ext>
                  </a:extLst>
                </a:gridCol>
                <a:gridCol w="1831750">
                  <a:extLst>
                    <a:ext uri="{9D8B030D-6E8A-4147-A177-3AD203B41FA5}">
                      <a16:colId xmlns:a16="http://schemas.microsoft.com/office/drawing/2014/main" val="3866959667"/>
                    </a:ext>
                  </a:extLst>
                </a:gridCol>
              </a:tblGrid>
              <a:tr h="382279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881" marR="86881" marT="43441" marB="43441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Mánudagur</a:t>
                      </a:r>
                    </a:p>
                  </a:txBody>
                  <a:tcPr marL="86881" marR="86881" marT="43441" marB="43441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Fimmtudagur</a:t>
                      </a:r>
                    </a:p>
                  </a:txBody>
                  <a:tcPr marL="86881" marR="86881" marT="43441" marB="43441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Föstudagur</a:t>
                      </a:r>
                    </a:p>
                  </a:txBody>
                  <a:tcPr marL="86881" marR="86881" marT="43441" marB="43441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748401"/>
                  </a:ext>
                </a:extLst>
              </a:tr>
              <a:tr h="382279">
                <a:tc>
                  <a:txBody>
                    <a:bodyPr/>
                    <a:lstStyle/>
                    <a:p>
                      <a:r>
                        <a:rPr lang="en-US" sz="1700"/>
                        <a:t>Lota 1 og 2</a:t>
                      </a:r>
                    </a:p>
                  </a:txBody>
                  <a:tcPr marL="86881" marR="86881" marT="43441" marB="43441" anchor="ctr"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700">
                          <a:effectLst/>
                        </a:rPr>
                        <a:t>Anime</a:t>
                      </a:r>
                    </a:p>
                  </a:txBody>
                  <a:tcPr marL="21720" marR="21720" marT="14480" marB="14480" anchor="ctr"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700">
                          <a:effectLst/>
                        </a:rPr>
                        <a:t>Blak</a:t>
                      </a:r>
                      <a:endParaRPr lang="is-IS" sz="1700">
                        <a:effectLst/>
                      </a:endParaRPr>
                    </a:p>
                  </a:txBody>
                  <a:tcPr marL="21720" marR="21720" marT="14480" marB="14480" anchor="ctr"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Fótbolti</a:t>
                      </a:r>
                    </a:p>
                  </a:txBody>
                  <a:tcPr marL="86881" marR="86881" marT="43441" marB="43441" anchor="ctr"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960907"/>
                  </a:ext>
                </a:extLst>
              </a:tr>
              <a:tr h="382279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881" marR="86881" marT="43441" marB="43441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700">
                          <a:effectLst/>
                        </a:rPr>
                        <a:t>Líkamsrækt</a:t>
                      </a:r>
                      <a:endParaRPr lang="is-IS" sz="1700">
                        <a:effectLst/>
                      </a:endParaRPr>
                    </a:p>
                  </a:txBody>
                  <a:tcPr marL="21720" marR="21720" marT="14480" marB="1448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700" dirty="0" err="1">
                          <a:effectLst/>
                        </a:rPr>
                        <a:t>Textíll</a:t>
                      </a:r>
                      <a:endParaRPr lang="is-IS" sz="1700" dirty="0">
                        <a:effectLst/>
                      </a:endParaRPr>
                    </a:p>
                  </a:txBody>
                  <a:tcPr marL="21720" marR="21720" marT="14480" marB="1448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Snillitímar</a:t>
                      </a:r>
                    </a:p>
                  </a:txBody>
                  <a:tcPr marL="86881" marR="86881" marT="43441" marB="43441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005806"/>
                  </a:ext>
                </a:extLst>
              </a:tr>
              <a:tr h="324358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6881" marR="86881" marT="43441" marB="43441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700" dirty="0">
                          <a:effectLst/>
                        </a:rPr>
                        <a:t>Dungeons&amp; Dragons</a:t>
                      </a:r>
                    </a:p>
                  </a:txBody>
                  <a:tcPr marL="21720" marR="21720" marT="14480" marB="1448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is-IS" sz="1700" dirty="0">
                        <a:effectLst/>
                      </a:endParaRPr>
                    </a:p>
                  </a:txBody>
                  <a:tcPr marL="21720" marR="21720" marT="14480" marB="1448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86881" marR="86881" marT="43441" marB="43441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47774"/>
                  </a:ext>
                </a:extLst>
              </a:tr>
              <a:tr h="324358">
                <a:tc>
                  <a:txBody>
                    <a:bodyPr/>
                    <a:lstStyle/>
                    <a:p>
                      <a:r>
                        <a:rPr lang="en-US" sz="1700" dirty="0"/>
                        <a:t>Lota 2 </a:t>
                      </a:r>
                      <a:r>
                        <a:rPr lang="en-US" sz="1700" dirty="0" err="1"/>
                        <a:t>og</a:t>
                      </a:r>
                      <a:r>
                        <a:rPr lang="en-US" sz="1700" dirty="0"/>
                        <a:t> 3</a:t>
                      </a:r>
                    </a:p>
                  </a:txBody>
                  <a:tcPr marL="86881" marR="86881" marT="43441" marB="43441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 err="1">
                          <a:effectLst/>
                        </a:rPr>
                        <a:t>Skólahreysti</a:t>
                      </a:r>
                      <a:endParaRPr lang="is-IS" sz="1700" dirty="0">
                        <a:effectLst/>
                      </a:endParaRPr>
                    </a:p>
                  </a:txBody>
                  <a:tcPr marL="21720" marR="21720" marT="14480" marB="1448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is-IS" sz="1700">
                        <a:effectLst/>
                      </a:endParaRPr>
                    </a:p>
                  </a:txBody>
                  <a:tcPr marL="21720" marR="21720" marT="14480" marB="1448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6881" marR="86881" marT="43441" marB="43441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40011"/>
                  </a:ext>
                </a:extLst>
              </a:tr>
              <a:tr h="6429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/>
                        <a:t>Lota 3 og 4</a:t>
                      </a:r>
                    </a:p>
                    <a:p>
                      <a:endParaRPr lang="en-US" sz="1700"/>
                    </a:p>
                  </a:txBody>
                  <a:tcPr marL="86881" marR="86881" marT="43441" marB="43441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700">
                          <a:effectLst/>
                        </a:rPr>
                        <a:t>Spilaval</a:t>
                      </a:r>
                      <a:endParaRPr lang="is-IS" sz="1700">
                        <a:effectLst/>
                      </a:endParaRPr>
                    </a:p>
                  </a:txBody>
                  <a:tcPr marL="21720" marR="21720" marT="14480" marB="1448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700">
                          <a:effectLst/>
                        </a:rPr>
                        <a:t>Núvitund</a:t>
                      </a:r>
                      <a:endParaRPr lang="is-IS" sz="1700">
                        <a:effectLst/>
                      </a:endParaRPr>
                    </a:p>
                  </a:txBody>
                  <a:tcPr marL="21720" marR="21720" marT="14480" marB="1448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Körfubolti</a:t>
                      </a:r>
                    </a:p>
                  </a:txBody>
                  <a:tcPr marL="86881" marR="86881" marT="43441" marB="43441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452785"/>
                  </a:ext>
                </a:extLst>
              </a:tr>
              <a:tr h="382279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881" marR="86881" marT="43441" marB="43441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700" dirty="0" err="1">
                          <a:effectLst/>
                        </a:rPr>
                        <a:t>Myndmennt</a:t>
                      </a:r>
                      <a:endParaRPr lang="is-IS" sz="1700" dirty="0">
                        <a:effectLst/>
                      </a:endParaRPr>
                    </a:p>
                  </a:txBody>
                  <a:tcPr marL="21720" marR="21720" marT="14480" marB="1448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700" dirty="0" err="1">
                          <a:effectLst/>
                        </a:rPr>
                        <a:t>Endurvinnsla</a:t>
                      </a:r>
                      <a:r>
                        <a:rPr lang="en-GB" sz="1700" dirty="0">
                          <a:effectLst/>
                        </a:rPr>
                        <a:t> og </a:t>
                      </a:r>
                      <a:r>
                        <a:rPr lang="en-GB" sz="1700" dirty="0" err="1">
                          <a:effectLst/>
                        </a:rPr>
                        <a:t>umhverfisvernd</a:t>
                      </a:r>
                      <a:endParaRPr lang="is-IS" sz="1700" dirty="0">
                        <a:effectLst/>
                      </a:endParaRPr>
                    </a:p>
                  </a:txBody>
                  <a:tcPr marL="21720" marR="21720" marT="14480" marB="1448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Stuttmyndagerð</a:t>
                      </a:r>
                    </a:p>
                  </a:txBody>
                  <a:tcPr marL="86881" marR="86881" marT="43441" marB="43441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479137"/>
                  </a:ext>
                </a:extLst>
              </a:tr>
              <a:tr h="324358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881" marR="86881" marT="43441" marB="43441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is-IS" sz="1700" dirty="0">
                        <a:effectLst/>
                      </a:endParaRPr>
                    </a:p>
                  </a:txBody>
                  <a:tcPr marL="21720" marR="21720" marT="14480" marB="1448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700">
                          <a:effectLst/>
                        </a:rPr>
                        <a:t>Smíði</a:t>
                      </a:r>
                      <a:endParaRPr lang="is-IS" sz="1700">
                        <a:effectLst/>
                      </a:endParaRPr>
                    </a:p>
                  </a:txBody>
                  <a:tcPr marL="21720" marR="21720" marT="14480" marB="1448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6881" marR="86881" marT="43441" marB="43441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5036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98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260B10-25FE-445D-A9FD-06B618F1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Valfög í eina lotu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CC90B11-F535-4D7C-84A3-2CF98B9D59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9/3/2022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4CB8358-5219-419E-B50C-A279EA3E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0932" y="6356350"/>
            <a:ext cx="4512467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Valgreinar 2022-2023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A5B9DFF-1E65-43C9-B2DE-90CD91DF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FE03FD29-2ABD-4741-B4AC-4F72BFB14A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454955"/>
              </p:ext>
            </p:extLst>
          </p:nvPr>
        </p:nvGraphicFramePr>
        <p:xfrm>
          <a:off x="5350667" y="231479"/>
          <a:ext cx="6291715" cy="5893393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322710">
                  <a:extLst>
                    <a:ext uri="{9D8B030D-6E8A-4147-A177-3AD203B41FA5}">
                      <a16:colId xmlns:a16="http://schemas.microsoft.com/office/drawing/2014/main" val="1477709579"/>
                    </a:ext>
                  </a:extLst>
                </a:gridCol>
                <a:gridCol w="2068945">
                  <a:extLst>
                    <a:ext uri="{9D8B030D-6E8A-4147-A177-3AD203B41FA5}">
                      <a16:colId xmlns:a16="http://schemas.microsoft.com/office/drawing/2014/main" val="3545702570"/>
                    </a:ext>
                  </a:extLst>
                </a:gridCol>
                <a:gridCol w="2900060">
                  <a:extLst>
                    <a:ext uri="{9D8B030D-6E8A-4147-A177-3AD203B41FA5}">
                      <a16:colId xmlns:a16="http://schemas.microsoft.com/office/drawing/2014/main" val="3871754480"/>
                    </a:ext>
                  </a:extLst>
                </a:gridCol>
              </a:tblGrid>
              <a:tr h="560207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27320" marR="127320" marT="63660" marB="6366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/>
                        <a:t>Mánudagur</a:t>
                      </a:r>
                      <a:endParaRPr lang="en-US" sz="2500" dirty="0"/>
                    </a:p>
                  </a:txBody>
                  <a:tcPr marL="127320" marR="127320" marT="63660" marB="6366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Fimmtudagur</a:t>
                      </a:r>
                    </a:p>
                  </a:txBody>
                  <a:tcPr marL="127320" marR="127320" marT="63660" marB="6366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748401"/>
                  </a:ext>
                </a:extLst>
              </a:tr>
              <a:tr h="560207">
                <a:tc>
                  <a:txBody>
                    <a:bodyPr/>
                    <a:lstStyle/>
                    <a:p>
                      <a:r>
                        <a:rPr lang="en-US" sz="2500"/>
                        <a:t>Lota 1</a:t>
                      </a:r>
                    </a:p>
                  </a:txBody>
                  <a:tcPr marL="127320" marR="127320" marT="63660" marB="63660" anchor="ctr"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2500">
                          <a:effectLst/>
                        </a:rPr>
                        <a:t>Göngur</a:t>
                      </a:r>
                    </a:p>
                  </a:txBody>
                  <a:tcPr marL="31830" marR="31830" marT="21220" marB="21220" anchor="ctr"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2500">
                          <a:effectLst/>
                        </a:rPr>
                        <a:t>Bollakökuskreyting</a:t>
                      </a:r>
                    </a:p>
                  </a:txBody>
                  <a:tcPr marL="31830" marR="31830" marT="21220" marB="21220" anchor="ctr"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960907"/>
                  </a:ext>
                </a:extLst>
              </a:tr>
              <a:tr h="475327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27320" marR="127320" marT="63660" marB="6366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2500" dirty="0">
                          <a:effectLst/>
                        </a:rPr>
                        <a:t>Málm- og silfursmíði</a:t>
                      </a:r>
                    </a:p>
                  </a:txBody>
                  <a:tcPr marL="31830" marR="31830" marT="21220" marB="2122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is-IS" sz="2500" dirty="0">
                        <a:effectLst/>
                      </a:endParaRPr>
                    </a:p>
                  </a:txBody>
                  <a:tcPr marL="31830" marR="31830" marT="21220" marB="2122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491078"/>
                  </a:ext>
                </a:extLst>
              </a:tr>
              <a:tr h="475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/>
                        <a:t>Lota 2</a:t>
                      </a:r>
                    </a:p>
                  </a:txBody>
                  <a:tcPr marL="127320" marR="127320" marT="63660" marB="6366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500" dirty="0">
                          <a:effectLst/>
                        </a:rPr>
                        <a:t>Konfekt og smákökur</a:t>
                      </a:r>
                    </a:p>
                  </a:txBody>
                  <a:tcPr marL="31830" marR="31830" marT="21220" marB="2122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2500">
                          <a:effectLst/>
                        </a:rPr>
                        <a:t>Rafíþróttir</a:t>
                      </a:r>
                    </a:p>
                  </a:txBody>
                  <a:tcPr marL="31830" marR="31830" marT="21220" marB="2122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005806"/>
                  </a:ext>
                </a:extLst>
              </a:tr>
              <a:tr h="942166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127320" marR="127320" marT="63660" marB="6366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500" dirty="0">
                          <a:effectLst/>
                        </a:rPr>
                        <a:t>Fjármálalæsi</a:t>
                      </a:r>
                    </a:p>
                  </a:txBody>
                  <a:tcPr marL="31830" marR="31830" marT="21220" marB="2122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500" dirty="0">
                          <a:effectLst/>
                        </a:rPr>
                        <a:t>Táknmál</a:t>
                      </a:r>
                      <a:endParaRPr lang="is-IS" sz="2500" dirty="0">
                        <a:effectLst/>
                      </a:endParaRPr>
                    </a:p>
                  </a:txBody>
                  <a:tcPr marL="31830" marR="31830" marT="21220" marB="2122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47774"/>
                  </a:ext>
                </a:extLst>
              </a:tr>
              <a:tr h="8572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/>
                        <a:t>Lota 3</a:t>
                      </a:r>
                    </a:p>
                  </a:txBody>
                  <a:tcPr marL="127320" marR="127320" marT="63660" marB="6366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2500" dirty="0">
                          <a:effectLst/>
                        </a:rPr>
                        <a:t>Matreiðsla</a:t>
                      </a:r>
                    </a:p>
                  </a:txBody>
                  <a:tcPr marL="31830" marR="31830" marT="21220" marB="2122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500" dirty="0">
                          <a:effectLst/>
                        </a:rPr>
                        <a:t>Norðurlöndin</a:t>
                      </a:r>
                    </a:p>
                    <a:p>
                      <a:pPr algn="ctr" rtl="0" fontAlgn="b"/>
                      <a:endParaRPr lang="is-IS" sz="2500" dirty="0">
                        <a:effectLst/>
                      </a:endParaRPr>
                    </a:p>
                  </a:txBody>
                  <a:tcPr marL="31830" marR="31830" marT="21220" marB="2122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452785"/>
                  </a:ext>
                </a:extLst>
              </a:tr>
              <a:tr h="560207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127320" marR="127320" marT="63660" marB="6366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2500">
                          <a:effectLst/>
                        </a:rPr>
                        <a:t>Hár</a:t>
                      </a:r>
                    </a:p>
                  </a:txBody>
                  <a:tcPr marL="31830" marR="31830" marT="21220" marB="2122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2500" dirty="0">
                          <a:effectLst/>
                        </a:rPr>
                        <a:t>Skrautskrift</a:t>
                      </a:r>
                    </a:p>
                  </a:txBody>
                  <a:tcPr marL="31830" marR="31830" marT="21220" marB="2122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479137"/>
                  </a:ext>
                </a:extLst>
              </a:tr>
              <a:tr h="560207">
                <a:tc>
                  <a:txBody>
                    <a:bodyPr/>
                    <a:lstStyle/>
                    <a:p>
                      <a:r>
                        <a:rPr lang="en-US" sz="2500"/>
                        <a:t>Lota 4</a:t>
                      </a:r>
                    </a:p>
                  </a:txBody>
                  <a:tcPr marL="127320" marR="127320" marT="63660" marB="6366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2500" dirty="0">
                          <a:effectLst/>
                        </a:rPr>
                        <a:t>Sunnudags kaffi</a:t>
                      </a:r>
                    </a:p>
                  </a:txBody>
                  <a:tcPr marL="31830" marR="31830" marT="21220" marB="2122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2500" dirty="0">
                          <a:effectLst/>
                        </a:rPr>
                        <a:t>Mótorar</a:t>
                      </a:r>
                    </a:p>
                  </a:txBody>
                  <a:tcPr marL="31830" marR="31830" marT="21220" marB="2122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5036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950662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DEF148-1770-458F-8F5B-C3D0A278AA9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413533D-8C39-401E-8B75-B1AEEEC56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{00F52928-C302-4239-B41C-A568FA3CDEC1}tf78504181_win32</Template>
  <TotalTime>319</TotalTime>
  <Words>462</Words>
  <Application>Microsoft Office PowerPoint</Application>
  <PresentationFormat>Widescreen</PresentationFormat>
  <Paragraphs>128</Paragraphs>
  <Slides>11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Avenir Next LT Pro</vt:lpstr>
      <vt:lpstr>Calibri</vt:lpstr>
      <vt:lpstr>Tw Cen MT</vt:lpstr>
      <vt:lpstr>ShapesVTI</vt:lpstr>
      <vt:lpstr>Kynning á valgreinum skólaárið 2022-2023</vt:lpstr>
      <vt:lpstr>Skólaskylda</vt:lpstr>
      <vt:lpstr>PowerPoint Presentation</vt:lpstr>
      <vt:lpstr>Fyrirkomulag</vt:lpstr>
      <vt:lpstr>Hvernig vel ég?</vt:lpstr>
      <vt:lpstr>Valgreinar í boði</vt:lpstr>
      <vt:lpstr>Valfög kennd allt skólaárið (4 lotur)</vt:lpstr>
      <vt:lpstr>Valfög kennd eina önn (2 lotur)</vt:lpstr>
      <vt:lpstr>Valfög í eina lotu</vt:lpstr>
      <vt:lpstr>Valfög kennd í FS (metið sem 4 lotur)</vt:lpstr>
      <vt:lpstr>Hafið valbæklinginn við höndina þegar valgreinar eru valdar. Takk fyrir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Kynning á valgreinum skólaárið 2022-2023</dc:title>
  <dc:creator>Jóhanna María Vignir</dc:creator>
  <cp:lastModifiedBy>Jóhanna María Vignir</cp:lastModifiedBy>
  <cp:revision>1</cp:revision>
  <dcterms:created xsi:type="dcterms:W3CDTF">2022-03-22T15:36:33Z</dcterms:created>
  <dcterms:modified xsi:type="dcterms:W3CDTF">2022-05-05T16:33:37Z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